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264c82ff9b24836" /><Relationship Type="http://schemas.openxmlformats.org/officeDocument/2006/relationships/extended-properties" Target="/docProps/app.xml" Id="R5fe111a0741143d9" /><Relationship Type="http://schemas.openxmlformats.org/officeDocument/2006/relationships/officeDocument" Target="/ppt/presentation.xml" Id="R94a53e0c0e284f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2f91d4e8414928"/>
  </p:sldMasterIdLst>
  <p:notesMasterIdLst>
    <p:notesMasterId xmlns:r="http://schemas.openxmlformats.org/officeDocument/2006/relationships" r:id="R3b078b673e244c54"/>
  </p:notesMasterIdLst>
  <p:sldIdLst>
    <p:sldId xmlns:r="http://schemas.openxmlformats.org/officeDocument/2006/relationships" id="256" r:id="Rd6be671934bd4de1"/>
    <p:sldId xmlns:r="http://schemas.openxmlformats.org/officeDocument/2006/relationships" id="257" r:id="Ra0bd2438a8274a27"/>
    <p:sldId xmlns:r="http://schemas.openxmlformats.org/officeDocument/2006/relationships" id="258" r:id="R6619ebc58cf449d2"/>
    <p:sldId xmlns:r="http://schemas.openxmlformats.org/officeDocument/2006/relationships" id="259" r:id="R71b3517e80564206"/>
    <p:sldId xmlns:r="http://schemas.openxmlformats.org/officeDocument/2006/relationships" id="260" r:id="R32cdbb2220b24fa0"/>
    <p:sldId xmlns:r="http://schemas.openxmlformats.org/officeDocument/2006/relationships" id="261" r:id="R891d4a1883ee479e"/>
    <p:sldId xmlns:r="http://schemas.openxmlformats.org/officeDocument/2006/relationships" id="262" r:id="R88a7c3f7f91f4a55"/>
    <p:sldId xmlns:r="http://schemas.openxmlformats.org/officeDocument/2006/relationships" id="263" r:id="R314ecd9e0b6745e0"/>
    <p:sldId xmlns:r="http://schemas.openxmlformats.org/officeDocument/2006/relationships" id="264" r:id="Rc05f9e36f37e4f93"/>
    <p:sldId xmlns:r="http://schemas.openxmlformats.org/officeDocument/2006/relationships" id="265" r:id="R5a41b3ccca6b4f27"/>
    <p:sldId xmlns:r="http://schemas.openxmlformats.org/officeDocument/2006/relationships" id="266" r:id="Rc5bed1e8015540de"/>
    <p:sldId xmlns:r="http://schemas.openxmlformats.org/officeDocument/2006/relationships" id="267" r:id="Rfacf29225ff14fcb"/>
    <p:sldId xmlns:r="http://schemas.openxmlformats.org/officeDocument/2006/relationships" id="268" r:id="R055b555ee069463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55ad841b1f1b401c" /><Relationship Type="http://schemas.openxmlformats.org/officeDocument/2006/relationships/slideMaster" Target="/ppt/slideMasters/slideMaster1.xml" Id="R4f2f91d4e8414928" /><Relationship Type="http://schemas.openxmlformats.org/officeDocument/2006/relationships/notesMaster" Target="/ppt/notesMasters/notesMaster1.xml" Id="R3b078b673e244c54" /><Relationship Type="http://schemas.openxmlformats.org/officeDocument/2006/relationships/presProps" Target="/ppt/presProps.xml" Id="Rb3a4fd61009e480a" /><Relationship Type="http://schemas.openxmlformats.org/officeDocument/2006/relationships/tableStyles" Target="/ppt/tableStyles.xml" Id="R84706c611619422b" /><Relationship Type="http://schemas.openxmlformats.org/officeDocument/2006/relationships/slide" Target="/ppt/slides/slide1.xml" Id="Rd6be671934bd4de1" /><Relationship Type="http://schemas.openxmlformats.org/officeDocument/2006/relationships/slide" Target="/ppt/slides/slide2.xml" Id="Ra0bd2438a8274a27" /><Relationship Type="http://schemas.openxmlformats.org/officeDocument/2006/relationships/slide" Target="/ppt/slides/slide3.xml" Id="R6619ebc58cf449d2" /><Relationship Type="http://schemas.openxmlformats.org/officeDocument/2006/relationships/slide" Target="/ppt/slides/slide4.xml" Id="R71b3517e80564206" /><Relationship Type="http://schemas.openxmlformats.org/officeDocument/2006/relationships/slide" Target="/ppt/slides/slide5.xml" Id="R32cdbb2220b24fa0" /><Relationship Type="http://schemas.openxmlformats.org/officeDocument/2006/relationships/slide" Target="/ppt/slides/slide6.xml" Id="R891d4a1883ee479e" /><Relationship Type="http://schemas.openxmlformats.org/officeDocument/2006/relationships/slide" Target="/ppt/slides/slide7.xml" Id="R88a7c3f7f91f4a55" /><Relationship Type="http://schemas.openxmlformats.org/officeDocument/2006/relationships/slide" Target="/ppt/slides/slide8.xml" Id="R314ecd9e0b6745e0" /><Relationship Type="http://schemas.openxmlformats.org/officeDocument/2006/relationships/slide" Target="/ppt/slides/slide9.xml" Id="Rc05f9e36f37e4f93" /><Relationship Type="http://schemas.openxmlformats.org/officeDocument/2006/relationships/slide" Target="/ppt/slides/slide10.xml" Id="R5a41b3ccca6b4f27" /><Relationship Type="http://schemas.openxmlformats.org/officeDocument/2006/relationships/slide" Target="/ppt/slides/slide11.xml" Id="Rc5bed1e8015540de" /><Relationship Type="http://schemas.openxmlformats.org/officeDocument/2006/relationships/slide" Target="/ppt/slides/slide12.xml" Id="Rfacf29225ff14fcb" /><Relationship Type="http://schemas.openxmlformats.org/officeDocument/2006/relationships/slide" Target="/ppt/slides/slide13.xml" Id="R055b555ee069463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e04ce3aa2a94ff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Default Codex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Helvetica Neue">
      <a:majorFont>
        <a:latin typeface="Helvetica Neue"/>
        <a:ea typeface=""/>
        <a:cs typeface=""/>
      </a:majorFont>
      <a:minorFont>
        <a:latin typeface="Helvetica Ne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72292098344483b" /><Relationship Type="http://schemas.openxmlformats.org/officeDocument/2006/relationships/notesMaster" Target="/ppt/notesMasters/notesMaster1.xml" Id="Rb996e8fe41074bf9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93b5678958bc4764" /><Relationship Type="http://schemas.openxmlformats.org/officeDocument/2006/relationships/notesMaster" Target="/ppt/notesMasters/notesMaster1.xml" Id="R6851329a333943e1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51d67740b79a401e" /><Relationship Type="http://schemas.openxmlformats.org/officeDocument/2006/relationships/notesMaster" Target="/ppt/notesMasters/notesMaster1.xml" Id="Rbf253cb1b9164e02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fab5eea949748fe" /><Relationship Type="http://schemas.openxmlformats.org/officeDocument/2006/relationships/notesMaster" Target="/ppt/notesMasters/notesMaster1.xml" Id="R2638de7817c84cb7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bcbc23f3ef644367" /><Relationship Type="http://schemas.openxmlformats.org/officeDocument/2006/relationships/notesMaster" Target="/ppt/notesMasters/notesMaster1.xml" Id="R79462be455f2422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fc046f10b214de8" /><Relationship Type="http://schemas.openxmlformats.org/officeDocument/2006/relationships/notesMaster" Target="/ppt/notesMasters/notesMaster1.xml" Id="Rda935064232f427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d7fc7ca6cde4169" /><Relationship Type="http://schemas.openxmlformats.org/officeDocument/2006/relationships/notesMaster" Target="/ppt/notesMasters/notesMaster1.xml" Id="Rf68543eef4ff45b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ae3e2e8fbb6474e" /><Relationship Type="http://schemas.openxmlformats.org/officeDocument/2006/relationships/notesMaster" Target="/ppt/notesMasters/notesMaster1.xml" Id="Rc44a27bdcf9048e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56f9a7cae077491a" /><Relationship Type="http://schemas.openxmlformats.org/officeDocument/2006/relationships/notesMaster" Target="/ppt/notesMasters/notesMaster1.xml" Id="R5d38be9d45be4f7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db483c3d7cd46b9" /><Relationship Type="http://schemas.openxmlformats.org/officeDocument/2006/relationships/notesMaster" Target="/ppt/notesMasters/notesMaster1.xml" Id="R0981d83647714d73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5fbbfc13c7e4917" /><Relationship Type="http://schemas.openxmlformats.org/officeDocument/2006/relationships/notesMaster" Target="/ppt/notesMasters/notesMaster1.xml" Id="R82e3c336455c473b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aee6ea0ba4b44116" /><Relationship Type="http://schemas.openxmlformats.org/officeDocument/2006/relationships/notesMaster" Target="/ppt/notesMasters/notesMaster1.xml" Id="Ra590badf596f4d7c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a80af79ce15d4c3c" /><Relationship Type="http://schemas.openxmlformats.org/officeDocument/2006/relationships/notesMaster" Target="/ppt/notesMasters/notesMaster1.xml" Id="R48eff774e655465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e5dd322294503" /></Relationships>
</file>

<file path=ppt/slideLayouts/_rels/slideLayout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8c9ff31cd4ad1" /><Relationship Type="http://schemas.openxmlformats.org/officeDocument/2006/relationships/image" Target="/ppt/media/image2.png" Id="Rb5d5d26b1b4f4975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6a9bbd70f4a0f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d04ba28484080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ba4b77ff94aa4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d8a606b224638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c27683cbe4c77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70c49009e4cbe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9794905684cba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254d30c9a4489" /><Relationship Type="http://schemas.openxmlformats.org/officeDocument/2006/relationships/image" Target="/ppt/media/image.png" Id="Rda6a59b7f7674de7" /></Relationships>
</file>

<file path=ppt/slideLayouts/slideLayout1.xml><?xml version="1.0" encoding="utf-8"?>
<p:sldLayout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1">
            <a:extLst xmlns:a="http://schemas.openxmlformats.org/drawingml/2006/main">
              <a:ext uri="{FF2B5EF4-FFF2-40B4-BE49-F238E27FC236}">
                <a16:creationId xmlns:a16="http://schemas.microsoft.com/office/drawing/2014/main" id="{683004A5-B645-655E-5362-4217D55892E1}"/>
              </a:ext>
            </a:extLst>
          </p:cNvPr>
          <p:cNvSpPr>
            <a:spLocks xmlns:a="http://schemas.openxmlformats.org/drawingml/2006/main" noGrp="1"/>
          </p:cNvSpPr>
          <p:nvPr>
            <p:ph type="ctrTitle" idx="0"/>
          </p:nvPr>
        </p:nvSpPr>
        <p:spPr>
          <a:xfrm xmlns:a="http://schemas.openxmlformats.org/drawingml/2006/main">
            <a:off x="393700" y="1041400"/>
            <a:ext cx="7493000" cy="2491490"/>
          </a:xfrm>
        </p:spPr>
        <p:txBody>
          <a:bodyPr xmlns:a="http://schemas.openxmlformats.org/drawingml/2006/main" anchor="b"/>
          <a:lstStyle xmlns:a="http://schemas.openxmlformats.org/drawingml/2006/main">
            <a:lvl1pPr algn="l">
              <a:buNone/>
              <a:defRPr sz="6000"/>
            </a:lvl1pPr>
          </a:lstStyle>
          <a:p xmlns:a="http://schemas.openxmlformats.org/drawingml/2006/main">
            <a:r>
              <a:t>Click to edit Master title style</a:t>
            </a:r>
          </a:p>
        </p:txBody>
      </p:sp>
      <p:sp>
        <p:nvSpPr>
          <p:cNvPr id="3" name="Subtitle 2">
            <a:extLst xmlns:a="http://schemas.openxmlformats.org/drawingml/2006/main">
              <a:ext uri="{FF2B5EF4-FFF2-40B4-BE49-F238E27FC236}">
                <a16:creationId xmlns:a16="http://schemas.microsoft.com/office/drawing/2014/main" id="{C57031B1-59B2-C235-9FDD-8050418A5FD8}"/>
              </a:ext>
            </a:extLst>
          </p:cNvPr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393700" y="4356100"/>
            <a:ext cx="5537200" cy="1638300"/>
          </a:xfrm>
        </p:spPr>
        <p:txBody>
          <a:bodyPr xmlns:a="http://schemas.openxmlformats.org/drawingml/2006/main"/>
          <a:lstStyle xmlns:a="http://schemas.openxmlformats.org/drawingml/2006/main"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 xmlns:a="http://schemas.openxmlformats.org/drawingml/2006/main">
            <a:r>
              <a:t>Click to edit Master subtitle style</a:t>
            </a:r>
          </a:p>
        </p:txBody>
      </p:sp>
    </p:spTree>
  </p:cSld>
</p:sldLayout>
</file>

<file path=ppt/slideLayouts/slideLayout10.xml><?xml version="1.0" encoding="utf-8"?>
<p:sldLayout xmlns:p="http://schemas.openxmlformats.org/presentationml/2006/main" preserve="1" userDrawn="1">
  <p:cSld name="48 Field Grid">
    <p:bg>
      <p:bgPr>
        <a:blipFill xmlns:a="http://schemas.openxmlformats.org/drawingml/2006/main" rotWithShape="1">
          <a:blip xmlns:r="http://schemas.openxmlformats.org/officeDocument/2006/relationships" r:embed="Rb5d5d26b1b4f4975">
            <a:lum/>
          </a:blip>
          <a:srcRect l="0" t="0" r="0" b="0"/>
          <a:stretch>
            <a:fillRect l="0" t="0" r="0" b="0"/>
          </a:stretch>
        </a:blip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Layouts/slideLayout2.xml><?xml version="1.0" encoding="utf-8"?>
<p:sldLayout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5E851FDE-9E0B-568C-1CBA-E72B86CC06ED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93700" y="2032000"/>
            <a:ext cx="11404600" cy="396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Click to edit Master text styles</a:t>
            </a:r>
          </a:p>
          <a:p xmlns:a="http://schemas.openxmlformats.org/drawingml/2006/main">
            <a:pPr>
              <a:buNone/>
            </a:pPr>
            <a:r>
              <a:t>Second level</a:t>
            </a:r>
          </a:p>
          <a:p xmlns:a="http://schemas.openxmlformats.org/drawingml/2006/main">
            <a:pPr>
              <a:buNone/>
            </a:pPr>
            <a:r>
              <a:t>Third level</a:t>
            </a:r>
          </a:p>
          <a:p xmlns:a="http://schemas.openxmlformats.org/drawingml/2006/main">
            <a:pPr>
              <a:buNone/>
            </a:pPr>
            <a:r>
              <a:t>Fourth level</a:t>
            </a:r>
          </a:p>
          <a:p xmlns:a="http://schemas.openxmlformats.org/drawingml/2006/main">
            <a:pPr>
              <a:buNone/>
            </a:pPr>
            <a:r>
              <a:t>Fifth level</a:t>
            </a:r>
          </a:p>
        </p:txBody>
      </p:sp>
      <p:sp>
        <p:nvSpPr>
          <p:cNvPr id="9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29CCD18F-3BF6-A3EE-DAAE-66BD406D7E8D}"/>
              </a:ext>
            </a:extLst>
          </p:cNvPr>
          <p:cNvSpPr>
            <a:spLocks xmlns:a="http://schemas.openxmlformats.org/drawingml/2006/main" noGrp="1"/>
          </p:cNvSpPr>
          <p:nvPr>
            <p:ph type="ftr" idx="3"/>
          </p:nvPr>
        </p:nvSpPr>
        <p:spPr>
          <a:xfrm xmlns:a="http://schemas.openxmlformats.org/drawingml/2006/main">
            <a:off x="393700" y="6279952"/>
            <a:ext cx="3568700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l">
              <a:buNone/>
              <a:defRPr sz="1100">
                <a:solidFill>
                  <a:schemeClr val="tx1"/>
                </a:solidFill>
              </a:defRPr>
            </a:lvl1pPr>
          </a:lstStyle>
          <a:p xmlns:a="http://schemas.openxmlformats.org/drawingml/2006/main"/>
        </p:txBody>
      </p:sp>
      <p:sp>
        <p:nvSpPr>
          <p:cNvPr id="10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5186992D-ADA6-5A23-EBD5-6BEF0A2E61BA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279332" y="6279294"/>
            <a:ext cx="518968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r">
              <a:buNone/>
              <a:defRPr sz="11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</a:lstStyle>
          <a:p xmlns:a="http://schemas.openxmlformats.org/drawingml/2006/main">
            <a:fld id="{8574A810-7A8E-054F-9F6B-09E9C694ECF9}" type="slidenum">
              <a:t>‹#›</a:t>
            </a:fld>
          </a:p>
        </p:txBody>
      </p:sp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CDBB333F-FFCF-AA9E-7AC0-64DB02353FBC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11404600" cy="1047491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t">
            <a:normAutofit/>
          </a:bodyPr>
          <a:lstStyle xmlns:a="http://schemas.openxmlformats.org/drawingml/2006/main"/>
          <a:p xmlns:a="http://schemas.openxmlformats.org/drawingml/2006/main">
            <a:r>
              <a:t>Click to edit Master title style</a:t>
            </a:r>
          </a:p>
        </p:txBody>
      </p:sp>
    </p:spTree>
  </p:cSld>
</p:sldLayout>
</file>

<file path=ppt/slideLayouts/slideLayout3.xml><?xml version="1.0" encoding="utf-8"?>
<p:sldLayout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4DCC3060-FADA-4310-30F9-24EC34B5AA87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93700" y="2032000"/>
            <a:ext cx="5537200" cy="396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Click to edit Master text styles</a:t>
            </a:r>
          </a:p>
          <a:p xmlns:a="http://schemas.openxmlformats.org/drawingml/2006/main">
            <a:pPr>
              <a:buNone/>
            </a:pPr>
            <a:r>
              <a:t>Second level</a:t>
            </a:r>
          </a:p>
          <a:p xmlns:a="http://schemas.openxmlformats.org/drawingml/2006/main">
            <a:pPr>
              <a:buNone/>
            </a:pPr>
            <a:r>
              <a:t>Third level</a:t>
            </a:r>
          </a:p>
          <a:p xmlns:a="http://schemas.openxmlformats.org/drawingml/2006/main">
            <a:pPr>
              <a:buNone/>
            </a:pPr>
            <a:r>
              <a:t>Fourth level</a:t>
            </a:r>
          </a:p>
          <a:p xmlns:a="http://schemas.openxmlformats.org/drawingml/2006/main">
            <a:pPr>
              <a:buNone/>
            </a:pPr>
            <a:r>
              <a:t>Fifth level</a:t>
            </a:r>
          </a:p>
        </p:txBody>
      </p:sp>
      <p:sp>
        <p:nvSpPr>
          <p:cNvPr id="10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19E7B047-08E6-29C1-F101-C084D555AACC}"/>
              </a:ext>
            </a:extLst>
          </p:cNvPr>
          <p:cNvSpPr>
            <a:spLocks xmlns:a="http://schemas.openxmlformats.org/drawingml/2006/main" noGrp="1"/>
          </p:cNvSpPr>
          <p:nvPr>
            <p:ph type="ftr" idx="3"/>
          </p:nvPr>
        </p:nvSpPr>
        <p:spPr>
          <a:xfrm xmlns:a="http://schemas.openxmlformats.org/drawingml/2006/main">
            <a:off x="393700" y="6279952"/>
            <a:ext cx="3568700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l">
              <a:buNone/>
              <a:defRPr sz="1100">
                <a:solidFill>
                  <a:schemeClr val="tx1"/>
                </a:solidFill>
              </a:defRPr>
            </a:lvl1pPr>
          </a:lstStyle>
          <a:p xmlns:a="http://schemas.openxmlformats.org/drawingml/2006/main"/>
        </p:txBody>
      </p:sp>
      <p:sp>
        <p:nvSpPr>
          <p:cNvPr id="1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3DE564C6-8AA0-935D-A919-07AFA15B335B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279332" y="6279294"/>
            <a:ext cx="518968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r">
              <a:buNone/>
              <a:defRPr sz="11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</a:lstStyle>
          <a:p xmlns:a="http://schemas.openxmlformats.org/drawingml/2006/main">
            <a:fld id="{8574A810-7A8E-054F-9F6B-09E9C694ECF9}" type="slidenum">
              <a:t>‹#›</a:t>
            </a:fld>
          </a:p>
        </p:txBody>
      </p:sp>
      <p:sp>
        <p:nvSpPr>
          <p:cNvPr id="12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4ABE46D3-8F05-1C7F-3EC7-20BFCC76C251}"/>
              </a:ext>
            </a:extLst>
          </p:cNvPr>
          <p:cNvSpPr>
            <a:spLocks xmlns:a="http://schemas.openxmlformats.org/drawingml/2006/main" noGrp="1"/>
          </p:cNvSpPr>
          <p:nvPr>
            <p:ph idx="10"/>
          </p:nvPr>
        </p:nvSpPr>
        <p:spPr>
          <a:xfrm xmlns:a="http://schemas.openxmlformats.org/drawingml/2006/main">
            <a:off x="6256618" y="2032000"/>
            <a:ext cx="5537200" cy="396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Click to edit Master text styles</a:t>
            </a:r>
          </a:p>
          <a:p xmlns:a="http://schemas.openxmlformats.org/drawingml/2006/main">
            <a:pPr>
              <a:buNone/>
            </a:pPr>
            <a:r>
              <a:t>Second level</a:t>
            </a:r>
          </a:p>
          <a:p xmlns:a="http://schemas.openxmlformats.org/drawingml/2006/main">
            <a:pPr>
              <a:buNone/>
            </a:pPr>
            <a:r>
              <a:t>Third level</a:t>
            </a:r>
          </a:p>
          <a:p xmlns:a="http://schemas.openxmlformats.org/drawingml/2006/main">
            <a:pPr>
              <a:buNone/>
            </a:pPr>
            <a:r>
              <a:t>Fourth level</a:t>
            </a:r>
          </a:p>
          <a:p xmlns:a="http://schemas.openxmlformats.org/drawingml/2006/main">
            <a:pPr>
              <a:buNone/>
            </a:pPr>
            <a:r>
              <a:t>Fifth level</a:t>
            </a:r>
          </a:p>
        </p:txBody>
      </p:sp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739D2C21-36BF-25E7-8E97-1D17F313F7AF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11404600" cy="1047491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t">
            <a:normAutofit/>
          </a:bodyPr>
          <a:lstStyle xmlns:a="http://schemas.openxmlformats.org/drawingml/2006/main"/>
          <a:p xmlns:a="http://schemas.openxmlformats.org/drawingml/2006/main">
            <a:r>
              <a:t>Click to edit Master title style</a:t>
            </a:r>
          </a:p>
        </p:txBody>
      </p:sp>
    </p:spTree>
  </p:cSld>
</p:sldLayout>
</file>

<file path=ppt/slideLayouts/slideLayout4.xml><?xml version="1.0" encoding="utf-8"?>
<p:sldLayout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6F7D12C6-B3BC-2F80-A661-00CC228193B5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93700" y="2032000"/>
            <a:ext cx="3568700" cy="396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Click to edit Master text styles</a:t>
            </a:r>
          </a:p>
          <a:p xmlns:a="http://schemas.openxmlformats.org/drawingml/2006/main">
            <a:pPr>
              <a:buNone/>
            </a:pPr>
            <a:r>
              <a:t>Second level</a:t>
            </a:r>
          </a:p>
          <a:p xmlns:a="http://schemas.openxmlformats.org/drawingml/2006/main">
            <a:pPr>
              <a:buNone/>
            </a:pPr>
            <a:r>
              <a:t>Third level</a:t>
            </a:r>
          </a:p>
          <a:p xmlns:a="http://schemas.openxmlformats.org/drawingml/2006/main">
            <a:pPr>
              <a:buNone/>
            </a:pPr>
            <a:r>
              <a:t>Fourth level</a:t>
            </a:r>
          </a:p>
          <a:p xmlns:a="http://schemas.openxmlformats.org/drawingml/2006/main">
            <a:pPr>
              <a:buNone/>
            </a:pPr>
            <a:r>
              <a:t>Fifth level</a:t>
            </a:r>
          </a:p>
        </p:txBody>
      </p:sp>
      <p:sp>
        <p:nvSpPr>
          <p:cNvPr id="12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0682803B-B799-370F-B1B9-EB49CCB10A11}"/>
              </a:ext>
            </a:extLst>
          </p:cNvPr>
          <p:cNvSpPr>
            <a:spLocks xmlns:a="http://schemas.openxmlformats.org/drawingml/2006/main" noGrp="1"/>
          </p:cNvSpPr>
          <p:nvPr>
            <p:ph type="ftr" idx="3"/>
          </p:nvPr>
        </p:nvSpPr>
        <p:spPr>
          <a:xfrm xmlns:a="http://schemas.openxmlformats.org/drawingml/2006/main">
            <a:off x="393700" y="6279952"/>
            <a:ext cx="3568700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l">
              <a:buNone/>
              <a:defRPr sz="1100">
                <a:solidFill>
                  <a:schemeClr val="tx1"/>
                </a:solidFill>
              </a:defRPr>
            </a:lvl1pPr>
          </a:lstStyle>
          <a:p xmlns:a="http://schemas.openxmlformats.org/drawingml/2006/main"/>
        </p:txBody>
      </p:sp>
      <p:sp>
        <p:nvSpPr>
          <p:cNvPr id="13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FE26095-B1FD-5C7C-C8D6-78ABF739DCBA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279332" y="6279294"/>
            <a:ext cx="518968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r">
              <a:buNone/>
              <a:defRPr sz="11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</a:lstStyle>
          <a:p xmlns:a="http://schemas.openxmlformats.org/drawingml/2006/main">
            <a:fld id="{8574A810-7A8E-054F-9F6B-09E9C694ECF9}" type="slidenum">
              <a:t>‹#›</a:t>
            </a:fld>
          </a:p>
        </p:txBody>
      </p:sp>
      <p:sp>
        <p:nvSpPr>
          <p:cNvPr id="14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80E090C5-E6C8-92F2-E8C2-A840B8F1807D}"/>
              </a:ext>
            </a:extLst>
          </p:cNvPr>
          <p:cNvSpPr>
            <a:spLocks xmlns:a="http://schemas.openxmlformats.org/drawingml/2006/main" noGrp="1"/>
          </p:cNvSpPr>
          <p:nvPr>
            <p:ph idx="10"/>
          </p:nvPr>
        </p:nvSpPr>
        <p:spPr>
          <a:xfrm xmlns:a="http://schemas.openxmlformats.org/drawingml/2006/main">
            <a:off x="4318000" y="2032000"/>
            <a:ext cx="3568700" cy="396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Click to edit Master text styles</a:t>
            </a:r>
          </a:p>
          <a:p xmlns:a="http://schemas.openxmlformats.org/drawingml/2006/main">
            <a:pPr>
              <a:buNone/>
            </a:pPr>
            <a:r>
              <a:t>Second level</a:t>
            </a:r>
          </a:p>
          <a:p xmlns:a="http://schemas.openxmlformats.org/drawingml/2006/main">
            <a:pPr>
              <a:buNone/>
            </a:pPr>
            <a:r>
              <a:t>Third level</a:t>
            </a:r>
          </a:p>
          <a:p xmlns:a="http://schemas.openxmlformats.org/drawingml/2006/main">
            <a:pPr>
              <a:buNone/>
            </a:pPr>
            <a:r>
              <a:t>Fourth level</a:t>
            </a:r>
          </a:p>
          <a:p xmlns:a="http://schemas.openxmlformats.org/drawingml/2006/main">
            <a:pPr>
              <a:buNone/>
            </a:pPr>
            <a:r>
              <a:t>Fifth level</a:t>
            </a:r>
          </a:p>
        </p:txBody>
      </p:sp>
      <p:sp>
        <p:nvSpPr>
          <p:cNvPr id="15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0C6D2D15-AEC2-9F99-316F-C37AF863965D}"/>
              </a:ext>
            </a:extLst>
          </p:cNvPr>
          <p:cNvSpPr>
            <a:spLocks xmlns:a="http://schemas.openxmlformats.org/drawingml/2006/main" noGrp="1"/>
          </p:cNvSpPr>
          <p:nvPr>
            <p:ph idx="11"/>
          </p:nvPr>
        </p:nvSpPr>
        <p:spPr>
          <a:xfrm xmlns:a="http://schemas.openxmlformats.org/drawingml/2006/main">
            <a:off x="8232273" y="2032000"/>
            <a:ext cx="3568700" cy="396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Click to edit Master text styles</a:t>
            </a:r>
          </a:p>
          <a:p xmlns:a="http://schemas.openxmlformats.org/drawingml/2006/main">
            <a:pPr>
              <a:buNone/>
            </a:pPr>
            <a:r>
              <a:t>Second level</a:t>
            </a:r>
          </a:p>
          <a:p xmlns:a="http://schemas.openxmlformats.org/drawingml/2006/main">
            <a:pPr>
              <a:buNone/>
            </a:pPr>
            <a:r>
              <a:t>Third level</a:t>
            </a:r>
          </a:p>
          <a:p xmlns:a="http://schemas.openxmlformats.org/drawingml/2006/main">
            <a:pPr>
              <a:buNone/>
            </a:pPr>
            <a:r>
              <a:t>Fourth level</a:t>
            </a:r>
          </a:p>
          <a:p xmlns:a="http://schemas.openxmlformats.org/drawingml/2006/main">
            <a:pPr>
              <a:buNone/>
            </a:pPr>
            <a:r>
              <a:t>Fifth level</a:t>
            </a:r>
          </a:p>
        </p:txBody>
      </p:sp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EC59174D-4FF5-0FD8-FE78-F71A39E187AE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11404600" cy="1047491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t">
            <a:normAutofit/>
          </a:bodyPr>
          <a:lstStyle xmlns:a="http://schemas.openxmlformats.org/drawingml/2006/main"/>
          <a:p xmlns:a="http://schemas.openxmlformats.org/drawingml/2006/main">
            <a:r>
              <a:t>Click to edit Master title style</a:t>
            </a:r>
          </a:p>
        </p:txBody>
      </p:sp>
    </p:spTree>
  </p:cSld>
</p:sldLayout>
</file>

<file path=ppt/slideLayouts/slideLayout5.xml><?xml version="1.0" encoding="utf-8"?>
<p:sldLayout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6F7D12C6-B3BC-2F80-A661-00CC228193B5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93700" y="4826000"/>
            <a:ext cx="2595934" cy="1168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>
            <a:lvl1pPr>
              <a:buNone/>
              <a:defRPr sz="1600"/>
            </a:lvl1pPr>
            <a:lvl2pPr>
              <a:buNone/>
              <a:defRPr sz="1600"/>
            </a:lvl2pPr>
            <a:lvl3pPr>
              <a:buNone/>
              <a:defRPr sz="1600"/>
            </a:lvl3pPr>
            <a:lvl4pPr>
              <a:buNone/>
              <a:defRPr sz="1600"/>
            </a:lvl4pPr>
            <a:lvl5pPr>
              <a:buNone/>
              <a:defRPr sz="1600"/>
            </a:lvl5pPr>
          </a:lstStyle>
          <a:p xmlns:a="http://schemas.openxmlformats.org/drawingml/2006/main">
            <a:pPr>
              <a:buNone/>
            </a:pPr>
            <a:r>
              <a:t>Click to edit Master</a:t>
            </a:r>
          </a:p>
        </p:txBody>
      </p:sp>
      <p:sp>
        <p:nvSpPr>
          <p:cNvPr id="12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0682803B-B799-370F-B1B9-EB49CCB10A11}"/>
              </a:ext>
            </a:extLst>
          </p:cNvPr>
          <p:cNvSpPr>
            <a:spLocks xmlns:a="http://schemas.openxmlformats.org/drawingml/2006/main" noGrp="1"/>
          </p:cNvSpPr>
          <p:nvPr>
            <p:ph type="ftr" idx="3"/>
          </p:nvPr>
        </p:nvSpPr>
        <p:spPr>
          <a:xfrm xmlns:a="http://schemas.openxmlformats.org/drawingml/2006/main">
            <a:off x="393700" y="6279952"/>
            <a:ext cx="3568700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l">
              <a:buNone/>
              <a:defRPr sz="1100">
                <a:solidFill>
                  <a:schemeClr val="tx1"/>
                </a:solidFill>
              </a:defRPr>
            </a:lvl1pPr>
          </a:lstStyle>
          <a:p xmlns:a="http://schemas.openxmlformats.org/drawingml/2006/main"/>
        </p:txBody>
      </p:sp>
      <p:sp>
        <p:nvSpPr>
          <p:cNvPr id="13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AFE26095-B1FD-5C7C-C8D6-78ABF739DCBA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279332" y="6279294"/>
            <a:ext cx="518968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r">
              <a:buNone/>
              <a:defRPr sz="11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</a:lstStyle>
          <a:p xmlns:a="http://schemas.openxmlformats.org/drawingml/2006/main">
            <a:fld id="{8574A810-7A8E-054F-9F6B-09E9C694ECF9}" type="slidenum">
              <a:t>‹#›</a:t>
            </a:fld>
          </a:p>
        </p:txBody>
      </p:sp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EC59174D-4FF5-0FD8-FE78-F71A39E187AE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11404600" cy="1047491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t">
            <a:normAutofit/>
          </a:bodyPr>
          <a:lstStyle xmlns:a="http://schemas.openxmlformats.org/drawingml/2006/main"/>
          <a:p xmlns:a="http://schemas.openxmlformats.org/drawingml/2006/main">
            <a:r>
              <a:t>Click to edit Master title style</a:t>
            </a:r>
          </a:p>
        </p:txBody>
      </p:sp>
      <p:sp>
        <p:nvSpPr>
          <p:cNvPr id="8" name="Text Placeholder 7">
            <a:extLst xmlns:a="http://schemas.openxmlformats.org/drawingml/2006/main">
              <a:ext uri="{FF2B5EF4-FFF2-40B4-BE49-F238E27FC236}">
                <a16:creationId xmlns:a16="http://schemas.microsoft.com/office/drawing/2014/main" id="{4F70A9DA-D783-0627-3166-E13B68C2ADAC}"/>
              </a:ext>
            </a:extLst>
          </p:cNvPr>
          <p:cNvSpPr>
            <a:spLocks xmlns:a="http://schemas.openxmlformats.org/drawingml/2006/main" noGrp="1"/>
          </p:cNvSpPr>
          <p:nvPr>
            <p:ph type="body" idx="12"/>
          </p:nvPr>
        </p:nvSpPr>
        <p:spPr>
          <a:xfrm xmlns:a="http://schemas.openxmlformats.org/drawingml/2006/main">
            <a:off x="3334966" y="4826000"/>
            <a:ext cx="2595934" cy="1168400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 sz="180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 xmlns:a="http://schemas.openxmlformats.org/drawingml/2006/main">
            <a:pPr>
              <a:buNone/>
            </a:pPr>
            <a:r>
              <a:t>Click to edit Master</a:t>
            </a:r>
          </a:p>
        </p:txBody>
      </p:sp>
      <p:sp>
        <p:nvSpPr>
          <p:cNvPr id="9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75BF2647-8E8C-CAEE-896D-0E1567AF7E99}"/>
              </a:ext>
            </a:extLst>
          </p:cNvPr>
          <p:cNvSpPr>
            <a:spLocks xmlns:a="http://schemas.openxmlformats.org/drawingml/2006/main" noGrp="1"/>
          </p:cNvSpPr>
          <p:nvPr>
            <p:ph idx="13"/>
          </p:nvPr>
        </p:nvSpPr>
        <p:spPr>
          <a:xfrm xmlns:a="http://schemas.openxmlformats.org/drawingml/2006/main">
            <a:off x="6264413" y="4826000"/>
            <a:ext cx="2595934" cy="1168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>
            <a:lvl1pPr>
              <a:buNone/>
              <a:defRPr sz="1600"/>
            </a:lvl1pPr>
            <a:lvl2pPr>
              <a:buNone/>
              <a:defRPr sz="1600"/>
            </a:lvl2pPr>
            <a:lvl3pPr>
              <a:buNone/>
              <a:defRPr sz="1600"/>
            </a:lvl3pPr>
            <a:lvl4pPr>
              <a:buNone/>
              <a:defRPr sz="1600"/>
            </a:lvl4pPr>
            <a:lvl5pPr>
              <a:buNone/>
              <a:defRPr sz="1600"/>
            </a:lvl5pPr>
          </a:lstStyle>
          <a:p xmlns:a="http://schemas.openxmlformats.org/drawingml/2006/main">
            <a:pPr>
              <a:buNone/>
            </a:pPr>
            <a:r>
              <a:t>Click to edit Master</a:t>
            </a:r>
          </a:p>
        </p:txBody>
      </p:sp>
      <p:sp>
        <p:nvSpPr>
          <p:cNvPr id="10" name="Text Placeholder 7">
            <a:extLst xmlns:a="http://schemas.openxmlformats.org/drawingml/2006/main">
              <a:ext uri="{FF2B5EF4-FFF2-40B4-BE49-F238E27FC236}">
                <a16:creationId xmlns:a16="http://schemas.microsoft.com/office/drawing/2014/main" id="{37C6F143-221A-9959-8FBA-B9B1DB6602D0}"/>
              </a:ext>
            </a:extLst>
          </p:cNvPr>
          <p:cNvSpPr>
            <a:spLocks xmlns:a="http://schemas.openxmlformats.org/drawingml/2006/main" noGrp="1"/>
          </p:cNvSpPr>
          <p:nvPr>
            <p:ph type="body" idx="14"/>
          </p:nvPr>
        </p:nvSpPr>
        <p:spPr>
          <a:xfrm xmlns:a="http://schemas.openxmlformats.org/drawingml/2006/main">
            <a:off x="9205679" y="4826000"/>
            <a:ext cx="2595934" cy="1168400"/>
          </a:xfrm>
        </p:spPr>
        <p:txBody>
          <a:bodyPr xmlns:a="http://schemas.openxmlformats.org/drawingml/2006/main"/>
          <a:lstStyle xmlns:a="http://schemas.openxmlformats.org/drawingml/2006/main">
            <a:lvl1pPr>
              <a:buNone/>
              <a:defRPr sz="180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 xmlns:a="http://schemas.openxmlformats.org/drawingml/2006/main">
            <a:pPr>
              <a:buNone/>
            </a:pPr>
            <a:r>
              <a:t>Click to edit Master</a:t>
            </a:r>
          </a:p>
        </p:txBody>
      </p:sp>
    </p:spTree>
  </p:cSld>
</p:sldLayout>
</file>

<file path=ppt/slideLayouts/slideLayout6.xml><?xml version="1.0" encoding="utf-8"?>
<p:sldLayout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8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DB1182C5-F22B-2641-06DE-4EDACA3C1DDD}"/>
              </a:ext>
            </a:extLst>
          </p:cNvPr>
          <p:cNvSpPr>
            <a:spLocks xmlns:a="http://schemas.openxmlformats.org/drawingml/2006/main" noGrp="1"/>
          </p:cNvSpPr>
          <p:nvPr>
            <p:ph type="ftr" idx="3"/>
          </p:nvPr>
        </p:nvSpPr>
        <p:spPr>
          <a:xfrm xmlns:a="http://schemas.openxmlformats.org/drawingml/2006/main">
            <a:off x="393700" y="6279952"/>
            <a:ext cx="3568700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l">
              <a:buNone/>
              <a:defRPr sz="1100">
                <a:solidFill>
                  <a:schemeClr val="tx1"/>
                </a:solidFill>
              </a:defRPr>
            </a:lvl1pPr>
          </a:lstStyle>
          <a:p xmlns:a="http://schemas.openxmlformats.org/drawingml/2006/main"/>
        </p:txBody>
      </p:sp>
      <p:sp>
        <p:nvSpPr>
          <p:cNvPr id="9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F97A4AD5-204B-38FD-4F33-270C2F9F5CC6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279332" y="6279294"/>
            <a:ext cx="518968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r">
              <a:buNone/>
              <a:defRPr sz="11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</a:lstStyle>
          <a:p xmlns:a="http://schemas.openxmlformats.org/drawingml/2006/main">
            <a:fld id="{8574A810-7A8E-054F-9F6B-09E9C694ECF9}" type="slidenum">
              <a:t>‹#›</a:t>
            </a:fld>
          </a:p>
        </p:txBody>
      </p:sp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75CF9983-3FD7-FAE4-9F0B-B2CE806D891D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11404600" cy="1047491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t">
            <a:normAutofit/>
          </a:bodyPr>
          <a:lstStyle xmlns:a="http://schemas.openxmlformats.org/drawingml/2006/main"/>
          <a:p xmlns:a="http://schemas.openxmlformats.org/drawingml/2006/main">
            <a:r>
              <a:t>Click to edit Master title style</a:t>
            </a:r>
          </a:p>
        </p:txBody>
      </p:sp>
    </p:spTree>
  </p:cSld>
</p:sldLayout>
</file>

<file path=ppt/slideLayouts/slideLayout7.xml><?xml version="1.0" encoding="utf-8"?>
<p:sldLayout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1012CBCC-C555-8C11-443D-86D6F7A45CF8}"/>
              </a:ext>
            </a:extLst>
          </p:cNvPr>
          <p:cNvSpPr>
            <a:spLocks xmlns:a="http://schemas.openxmlformats.org/drawingml/2006/main" noGrp="1"/>
          </p:cNvSpPr>
          <p:nvPr>
            <p:ph type="ftr" idx="3"/>
          </p:nvPr>
        </p:nvSpPr>
        <p:spPr>
          <a:xfrm xmlns:a="http://schemas.openxmlformats.org/drawingml/2006/main">
            <a:off x="393700" y="6279952"/>
            <a:ext cx="3568700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l">
              <a:buNone/>
              <a:defRPr sz="1100">
                <a:solidFill>
                  <a:schemeClr val="tx1"/>
                </a:solidFill>
              </a:defRPr>
            </a:lvl1pPr>
          </a:lstStyle>
          <a:p xmlns:a="http://schemas.openxmlformats.org/drawingml/2006/main"/>
        </p:txBody>
      </p:sp>
      <p:sp>
        <p:nvSpPr>
          <p:cNvPr id="8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B69B260B-B882-BF7F-1BB1-28B9578A25A2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279332" y="6279294"/>
            <a:ext cx="518968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r">
              <a:buNone/>
              <a:defRPr sz="11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</a:lstStyle>
          <a:p xmlns:a="http://schemas.openxmlformats.org/drawingml/2006/main">
            <a:fld id="{8574A810-7A8E-054F-9F6B-09E9C694ECF9}" type="slidenum">
              <a:t>‹#›</a:t>
            </a:fld>
          </a:p>
        </p:txBody>
      </p:sp>
    </p:spTree>
  </p:cSld>
</p:sldLayout>
</file>

<file path=ppt/slideLayouts/slideLayout8.xml><?xml version="1.0" encoding="utf-8"?>
<p:sldLayout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Layouts/slideLayout9.xml><?xml version="1.0" encoding="utf-8"?>
<p:sldLayout xmlns:p="http://schemas.openxmlformats.org/presentationml/2006/main" preserve="1" userDrawn="1">
  <p:cSld name="36 Field Grid">
    <p:bg>
      <p:bgPr>
        <a:blipFill xmlns:a="http://schemas.openxmlformats.org/drawingml/2006/main" rotWithShape="1">
          <a:blip xmlns:r="http://schemas.openxmlformats.org/officeDocument/2006/relationships" r:embed="Rda6a59b7f7674de7">
            <a:lum/>
          </a:blip>
          <a:srcRect l="0" t="0" r="0" b="0"/>
          <a:stretch>
            <a:fillRect l="0" t="0" r="0" b="0"/>
          </a:stretch>
        </a:blip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43ef0aae151c41c0" /><Relationship Type="http://schemas.openxmlformats.org/officeDocument/2006/relationships/slideLayout" Target="/ppt/slideLayouts/slideLayout1.xml" Id="Rbc074047bbf047d7" /><Relationship Type="http://schemas.openxmlformats.org/officeDocument/2006/relationships/slideLayout" Target="/ppt/slideLayouts/slideLayout2.xml" Id="R82a687e3a10b4425" /><Relationship Type="http://schemas.openxmlformats.org/officeDocument/2006/relationships/slideLayout" Target="/ppt/slideLayouts/slideLayout3.xml" Id="R44d200f8b7434e89" /><Relationship Type="http://schemas.openxmlformats.org/officeDocument/2006/relationships/slideLayout" Target="/ppt/slideLayouts/slideLayout4.xml" Id="R9f14d75096424865" /><Relationship Type="http://schemas.openxmlformats.org/officeDocument/2006/relationships/slideLayout" Target="/ppt/slideLayouts/slideLayout5.xml" Id="R2da61a7e787a471c" /><Relationship Type="http://schemas.openxmlformats.org/officeDocument/2006/relationships/slideLayout" Target="/ppt/slideLayouts/slideLayout6.xml" Id="R6f4f055a518049a1" /><Relationship Type="http://schemas.openxmlformats.org/officeDocument/2006/relationships/slideLayout" Target="/ppt/slideLayouts/slideLayout7.xml" Id="R2bef1d9139a54fc3" /><Relationship Type="http://schemas.openxmlformats.org/officeDocument/2006/relationships/slideLayout" Target="/ppt/slideLayouts/slideLayout8.xml" Id="Ra20172e01fc64e75" /><Relationship Type="http://schemas.openxmlformats.org/officeDocument/2006/relationships/slideLayout" Target="/ppt/slideLayouts/slideLayout9.xml" Id="Rd1864be6d99e41bc" /><Relationship Type="http://schemas.openxmlformats.org/officeDocument/2006/relationships/slideLayout" Target="/ppt/slideLayouts/slideLayout10.xml" Id="R04348bf15cb74451" /></Relationships>
</file>

<file path=ppt/slideMasters/slideMaster1.xml><?xml version="1.0" encoding="utf-8"?>
<p:sld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Title Placeholder 1">
            <a:extLst xmlns:a="http://schemas.openxmlformats.org/drawingml/2006/main">
              <a:ext uri="{FF2B5EF4-FFF2-40B4-BE49-F238E27FC236}">
                <a16:creationId xmlns:a16="http://schemas.microsoft.com/office/drawing/2014/main" id="{BB87ED2E-D8FF-5C8C-ED50-59BA3091C3E1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11404600" cy="1047491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t">
            <a:normAutofit/>
          </a:bodyPr>
          <a:lstStyle xmlns:a="http://schemas.openxmlformats.org/drawingml/2006/main"/>
          <a:p xmlns:a="http://schemas.openxmlformats.org/drawingml/2006/main">
            <a:r>
              <a:t>Click to edit Master title style</a:t>
            </a:r>
          </a:p>
        </p:txBody>
      </p:sp>
      <p:sp>
        <p:nvSpPr>
          <p:cNvPr id="3" name="Text Placeholder 2">
            <a:extLst xmlns:a="http://schemas.openxmlformats.org/drawingml/2006/main">
              <a:ext uri="{FF2B5EF4-FFF2-40B4-BE49-F238E27FC236}">
                <a16:creationId xmlns:a16="http://schemas.microsoft.com/office/drawing/2014/main" id="{05B0E1CB-6DCA-2E9F-2B74-4309B4084C09}"/>
              </a:ext>
            </a:extLst>
          </p:cNvPr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393700" y="2032000"/>
            <a:ext cx="11404600" cy="3962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/>
          </a:bodyPr>
          <a:lstStyle xmlns:a="http://schemas.openxmlformats.org/drawingml/2006/main"/>
          <a:p xmlns:a="http://schemas.openxmlformats.org/drawingml/2006/main">
            <a:pPr>
              <a:buNone/>
            </a:pPr>
            <a:r>
              <a:t>Click to edit Master text styles</a:t>
            </a:r>
          </a:p>
          <a:p xmlns:a="http://schemas.openxmlformats.org/drawingml/2006/main">
            <a:pPr>
              <a:buNone/>
            </a:pPr>
            <a:r>
              <a:t>Second level</a:t>
            </a:r>
          </a:p>
          <a:p xmlns:a="http://schemas.openxmlformats.org/drawingml/2006/main">
            <a:pPr>
              <a:buNone/>
            </a:pPr>
            <a:r>
              <a:t>Third level</a:t>
            </a:r>
          </a:p>
          <a:p xmlns:a="http://schemas.openxmlformats.org/drawingml/2006/main">
            <a:pPr>
              <a:buNone/>
            </a:pPr>
            <a:r>
              <a:t>Fourth level</a:t>
            </a:r>
          </a:p>
          <a:p xmlns:a="http://schemas.openxmlformats.org/drawingml/2006/main">
            <a:pPr>
              <a:buNone/>
            </a:pPr>
            <a:r>
              <a:t>Fifth level</a:t>
            </a:r>
          </a:p>
        </p:txBody>
      </p:sp>
      <p:sp>
        <p:nvSpPr>
          <p:cNvPr id="5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3C75650C-2983-5B02-8421-FF1818435433}"/>
              </a:ext>
            </a:extLst>
          </p:cNvPr>
          <p:cNvSpPr>
            <a:spLocks xmlns:a="http://schemas.openxmlformats.org/drawingml/2006/main" noGrp="1"/>
          </p:cNvSpPr>
          <p:nvPr>
            <p:ph type="ftr" idx="3"/>
          </p:nvPr>
        </p:nvSpPr>
        <p:spPr>
          <a:xfrm xmlns:a="http://schemas.openxmlformats.org/drawingml/2006/main">
            <a:off x="393700" y="6279952"/>
            <a:ext cx="3568700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l">
              <a:buNone/>
              <a:defRPr sz="1100">
                <a:solidFill>
                  <a:schemeClr val="tx1"/>
                </a:solidFill>
              </a:defRPr>
            </a:lvl1pPr>
          </a:lstStyle>
          <a:p xmlns:a="http://schemas.openxmlformats.org/drawingml/2006/main"/>
        </p:txBody>
      </p:sp>
      <p:sp>
        <p:nvSpPr>
          <p:cNvPr id="6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D872C88C-1AB3-96BA-C9E5-3435A4BD59BB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xfrm xmlns:a="http://schemas.openxmlformats.org/drawingml/2006/main">
            <a:off x="11279332" y="6279294"/>
            <a:ext cx="518968" cy="2412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/>
          <a:lstStyle xmlns:a="http://schemas.openxmlformats.org/drawingml/2006/main">
            <a:lvl1pPr algn="r">
              <a:buNone/>
              <a:defRPr sz="11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</a:lstStyle>
          <a:p xmlns:a="http://schemas.openxmlformats.org/drawingml/2006/main">
            <a:fld id="{8574A810-7A8E-054F-9F6B-09E9C694ECF9}" type="slidenum"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074047bbf047d7"/>
    <p:sldLayoutId xmlns:r="http://schemas.openxmlformats.org/officeDocument/2006/relationships" id="2147483650" r:id="R82a687e3a10b4425"/>
    <p:sldLayoutId xmlns:r="http://schemas.openxmlformats.org/officeDocument/2006/relationships" id="2147483651" r:id="R44d200f8b7434e89"/>
    <p:sldLayoutId xmlns:r="http://schemas.openxmlformats.org/officeDocument/2006/relationships" id="2147483652" r:id="R9f14d75096424865"/>
    <p:sldLayoutId xmlns:r="http://schemas.openxmlformats.org/officeDocument/2006/relationships" id="2147483653" r:id="R2da61a7e787a471c"/>
    <p:sldLayoutId xmlns:r="http://schemas.openxmlformats.org/officeDocument/2006/relationships" id="2147483654" r:id="R6f4f055a518049a1"/>
    <p:sldLayoutId xmlns:r="http://schemas.openxmlformats.org/officeDocument/2006/relationships" id="2147483655" r:id="R2bef1d9139a54fc3"/>
    <p:sldLayoutId xmlns:r="http://schemas.openxmlformats.org/officeDocument/2006/relationships" id="2147483656" r:id="Ra20172e01fc64e75"/>
    <p:sldLayoutId xmlns:r="http://schemas.openxmlformats.org/officeDocument/2006/relationships" id="2147483657" r:id="Rd1864be6d99e41bc"/>
    <p:sldLayoutId xmlns:r="http://schemas.openxmlformats.org/officeDocument/2006/relationships" id="2147483658" r:id="R04348bf15cb74451"/>
  </p:sldLayoutIdLst>
  <p:hf hdr="0" dt="0"/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29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xmlns:a="http://schemas.openxmlformats.org/drawingml/2006/main" val="F26B43"/>
          </p15:clr>
        </p15:guide>
        <p15:guide id="2" pos="7680" userDrawn="1">
          <p15:clr>
            <a:srgbClr xmlns:a="http://schemas.openxmlformats.org/drawingml/2006/main" val="F26B43"/>
          </p15:clr>
        </p15:guide>
        <p15:guide id="3" pos="248" userDrawn="1">
          <p15:clr>
            <a:srgbClr xmlns:a="http://schemas.openxmlformats.org/drawingml/2006/main" val="F26B43"/>
          </p15:clr>
        </p15:guide>
        <p15:guide id="4" pos="1264" userDrawn="1">
          <p15:clr>
            <a:srgbClr xmlns:a="http://schemas.openxmlformats.org/drawingml/2006/main" val="F26B43"/>
          </p15:clr>
        </p15:guide>
        <p15:guide id="5" pos="1480" userDrawn="1">
          <p15:clr>
            <a:srgbClr xmlns:a="http://schemas.openxmlformats.org/drawingml/2006/main" val="F26B43"/>
          </p15:clr>
        </p15:guide>
        <p15:guide id="6" pos="2496" userDrawn="1">
          <p15:clr>
            <a:srgbClr xmlns:a="http://schemas.openxmlformats.org/drawingml/2006/main" val="F26B43"/>
          </p15:clr>
        </p15:guide>
        <p15:guide id="7" pos="2712" userDrawn="1">
          <p15:clr>
            <a:srgbClr xmlns:a="http://schemas.openxmlformats.org/drawingml/2006/main" val="F26B43"/>
          </p15:clr>
        </p15:guide>
        <p15:guide id="8" pos="3736" userDrawn="1">
          <p15:clr>
            <a:srgbClr xmlns:a="http://schemas.openxmlformats.org/drawingml/2006/main" val="F26B43"/>
          </p15:clr>
        </p15:guide>
        <p15:guide id="9" pos="3944" userDrawn="1">
          <p15:clr>
            <a:srgbClr xmlns:a="http://schemas.openxmlformats.org/drawingml/2006/main" val="F26B43"/>
          </p15:clr>
        </p15:guide>
        <p15:guide id="10" pos="4968" userDrawn="1">
          <p15:clr>
            <a:srgbClr xmlns:a="http://schemas.openxmlformats.org/drawingml/2006/main" val="F26B43"/>
          </p15:clr>
        </p15:guide>
        <p15:guide id="11" pos="5184" userDrawn="1">
          <p15:clr>
            <a:srgbClr xmlns:a="http://schemas.openxmlformats.org/drawingml/2006/main" val="F26B43"/>
          </p15:clr>
        </p15:guide>
        <p15:guide id="12" pos="6200" userDrawn="1">
          <p15:clr>
            <a:srgbClr xmlns:a="http://schemas.openxmlformats.org/drawingml/2006/main" val="F26B43"/>
          </p15:clr>
        </p15:guide>
        <p15:guide id="13" pos="6416" userDrawn="1">
          <p15:clr>
            <a:srgbClr xmlns:a="http://schemas.openxmlformats.org/drawingml/2006/main" val="F26B43"/>
          </p15:clr>
        </p15:guide>
        <p15:guide id="14" pos="7432" userDrawn="1">
          <p15:clr>
            <a:srgbClr xmlns:a="http://schemas.openxmlformats.org/drawingml/2006/main" val="F26B43"/>
          </p15:clr>
        </p15:guide>
        <p15:guide id="15" orient="horz" userDrawn="1">
          <p15:clr>
            <a:srgbClr xmlns:a="http://schemas.openxmlformats.org/drawingml/2006/main" val="F26B43"/>
          </p15:clr>
        </p15:guide>
        <p15:guide id="17" orient="horz" pos="248" userDrawn="1">
          <p15:clr>
            <a:srgbClr xmlns:a="http://schemas.openxmlformats.org/drawingml/2006/main" val="F26B43"/>
          </p15:clr>
        </p15:guide>
        <p15:guide id="18" orient="horz" pos="656" userDrawn="1">
          <p15:clr>
            <a:srgbClr xmlns:a="http://schemas.openxmlformats.org/drawingml/2006/main" val="F26B43"/>
          </p15:clr>
        </p15:guide>
        <p15:guide id="19" orient="horz" pos="872" userDrawn="1">
          <p15:clr>
            <a:srgbClr xmlns:a="http://schemas.openxmlformats.org/drawingml/2006/main" val="F26B43"/>
          </p15:clr>
        </p15:guide>
        <p15:guide id="20" orient="horz" pos="1280" userDrawn="1">
          <p15:clr>
            <a:srgbClr xmlns:a="http://schemas.openxmlformats.org/drawingml/2006/main" val="F26B43"/>
          </p15:clr>
        </p15:guide>
        <p15:guide id="21" orient="horz" pos="1496" userDrawn="1">
          <p15:clr>
            <a:srgbClr xmlns:a="http://schemas.openxmlformats.org/drawingml/2006/main" val="F26B43"/>
          </p15:clr>
        </p15:guide>
        <p15:guide id="22" orient="horz" pos="1904" userDrawn="1">
          <p15:clr>
            <a:srgbClr xmlns:a="http://schemas.openxmlformats.org/drawingml/2006/main" val="F26B43"/>
          </p15:clr>
        </p15:guide>
        <p15:guide id="23" orient="horz" pos="2120" userDrawn="1">
          <p15:clr>
            <a:srgbClr xmlns:a="http://schemas.openxmlformats.org/drawingml/2006/main" val="F26B43"/>
          </p15:clr>
        </p15:guide>
        <p15:guide id="24" orient="horz" pos="2528" userDrawn="1">
          <p15:clr>
            <a:srgbClr xmlns:a="http://schemas.openxmlformats.org/drawingml/2006/main" val="F26B43"/>
          </p15:clr>
        </p15:guide>
        <p15:guide id="25" orient="horz" pos="2744" userDrawn="1">
          <p15:clr>
            <a:srgbClr xmlns:a="http://schemas.openxmlformats.org/drawingml/2006/main" val="F26B43"/>
          </p15:clr>
        </p15:guide>
        <p15:guide id="26" orient="horz" pos="3152" userDrawn="1">
          <p15:clr>
            <a:srgbClr xmlns:a="http://schemas.openxmlformats.org/drawingml/2006/main" val="F26B43"/>
          </p15:clr>
        </p15:guide>
        <p15:guide id="27" orient="horz" pos="3368" userDrawn="1">
          <p15:clr>
            <a:srgbClr xmlns:a="http://schemas.openxmlformats.org/drawingml/2006/main" val="F26B43"/>
          </p15:clr>
        </p15:guide>
        <p15:guide id="28" orient="horz" pos="3776" userDrawn="1">
          <p15:clr>
            <a:srgbClr xmlns:a="http://schemas.openxmlformats.org/drawingml/2006/main" val="F26B43"/>
          </p15:clr>
        </p15:guide>
        <p15:guide id="29" orient="horz" pos="4088" userDrawn="1">
          <p15:clr>
            <a:srgbClr xmlns:a="http://schemas.openxmlformats.org/drawingml/2006/main" val="F26B43"/>
          </p15:clr>
        </p15:guide>
      </p15:sldGuideLst>
    </p:ext>
  </p:extLst>
</p:sldMaster>
</file>

<file path=ppt/slideMasters/theme/theme2.xml><?xml version="1.0" encoding="utf-8"?>
<a:theme xmlns:a="http://schemas.openxmlformats.org/drawingml/2006/main" name="Default Codex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Helvetica Neue">
      <a:majorFont>
        <a:latin typeface="Helvetica Neue"/>
        <a:ea typeface=""/>
        <a:cs typeface=""/>
      </a:majorFont>
      <a:minorFont>
        <a:latin typeface="Helvetica Ne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70ec00b194de2" /><Relationship Type="http://schemas.openxmlformats.org/officeDocument/2006/relationships/notesSlide" Target="/ppt/notesSlides/notesSlide1.xml" Id="R833471cfac7441cc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2dd4d63d15254d0f" /><Relationship Type="http://schemas.openxmlformats.org/officeDocument/2006/relationships/notesSlide" Target="/ppt/notesSlides/notesSlide10.xml" Id="R7103b18f4cfc46e9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80b3f59a76224029" /><Relationship Type="http://schemas.openxmlformats.org/officeDocument/2006/relationships/notesSlide" Target="/ppt/notesSlides/notesSlide11.xml" Id="Rb1aa68fd445747f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4.xml" Id="R5811ba517fea4943" /><Relationship Type="http://schemas.openxmlformats.org/officeDocument/2006/relationships/notesSlide" Target="/ppt/notesSlides/notesSlide12.xml" Id="Reeaa496614d0446f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b0d4f6ed24708" /><Relationship Type="http://schemas.openxmlformats.org/officeDocument/2006/relationships/notesSlide" Target="/ppt/notesSlides/notesSlide13.xml" Id="R9ddcd6e0b4f3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1a71723799f84356" /><Relationship Type="http://schemas.openxmlformats.org/officeDocument/2006/relationships/notesSlide" Target="/ppt/notesSlides/notesSlide2.xml" Id="R4469803e76704a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eb75c748338b4703" /><Relationship Type="http://schemas.openxmlformats.org/officeDocument/2006/relationships/notesSlide" Target="/ppt/notesSlides/notesSlide3.xml" Id="R49122af727ab40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167295956685450c" /><Relationship Type="http://schemas.openxmlformats.org/officeDocument/2006/relationships/notesSlide" Target="/ppt/notesSlides/notesSlide4.xml" Id="R1499c9a91445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4.xml" Id="Ra4ba28bfab2f4ee5" /><Relationship Type="http://schemas.openxmlformats.org/officeDocument/2006/relationships/notesSlide" Target="/ppt/notesSlides/notesSlide5.xml" Id="R6559eb588929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944bd7d492014896" /><Relationship Type="http://schemas.openxmlformats.org/officeDocument/2006/relationships/image" Target="/ppt/media/image3.png" Id="R8f8021d80b2b4007" /><Relationship Type="http://schemas.openxmlformats.org/officeDocument/2006/relationships/notesSlide" Target="/ppt/notesSlides/notesSlide6.xml" Id="Rdc5db319fd80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8471c7a2a6134c82" /><Relationship Type="http://schemas.openxmlformats.org/officeDocument/2006/relationships/image" Target="/ppt/media/image4.png" Id="Rfdf8fc2df4764e4a" /><Relationship Type="http://schemas.openxmlformats.org/officeDocument/2006/relationships/notesSlide" Target="/ppt/notesSlides/notesSlide7.xml" Id="R912db6bea5514d37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6.xml" Id="R9ee34a3d4a694725" /><Relationship Type="http://schemas.openxmlformats.org/officeDocument/2006/relationships/notesSlide" Target="/ppt/notesSlides/notesSlide8.xml" Id="R219dee6182454d44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4.xml" Id="R14c995e1065247a5" /><Relationship Type="http://schemas.openxmlformats.org/officeDocument/2006/relationships/notesSlide" Target="/ppt/notesSlides/notesSlide9.xml" Id="R58abace8bdca4ede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71A2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" name="Title 3">
            <a:extLst xmlns:a="http://schemas.openxmlformats.org/drawingml/2006/main">
              <a:ext uri="{FF2B5EF4-FFF2-40B4-BE49-F238E27FC236}">
                <a16:creationId xmlns:a16="http://schemas.microsoft.com/office/drawing/2014/main" id="{8BFE633A-551A-54B1-5F36-B66CCEBD8D53}"/>
              </a:ext>
            </a:extLst>
          </p:cNvPr>
          <p:cNvSpPr>
            <a:spLocks xmlns:a="http://schemas.openxmlformats.org/drawingml/2006/main" noGrp="1"/>
          </p:cNvSpPr>
          <p:nvPr>
            <p:ph type="ctrTitle" idx="0"/>
          </p:nvPr>
        </p:nvSpPr>
        <p:spPr>
          <a:xfrm xmlns:a="http://schemas.openxmlformats.org/drawingml/2006/main">
            <a:off x="393700" y="1738755"/>
            <a:ext cx="9448800" cy="2491490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7200"/>
              <a:t>ClearCoin Attestation</a:t>
            </a:r>
          </a:p>
          <a:p xmlns:a="http://schemas.openxmlformats.org/drawingml/2006/main">
            <a:pPr>
              <a:defRPr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7200"/>
              <a:t>Portal</a:t>
            </a:r>
          </a:p>
        </p:txBody>
      </p:sp>
      <p:sp>
        <p:nvSpPr>
          <p:cNvPr id="5" name="Subtitle 4">
            <a:extLst xmlns:a="http://schemas.openxmlformats.org/drawingml/2006/main">
              <a:ext uri="{FF2B5EF4-FFF2-40B4-BE49-F238E27FC236}">
                <a16:creationId xmlns:a16="http://schemas.microsoft.com/office/drawing/2014/main" id="{5FD18192-DA46-5723-C973-8A30A162A3C1}"/>
              </a:ext>
            </a:extLst>
          </p:cNvPr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393700" y="4789429"/>
            <a:ext cx="3568700" cy="1218417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/>
          <a:p xmlns:a="http://schemas.openxmlformats.org/drawingml/2006/main">
            <a:pPr>
              <a:defRPr b="0">
                <a:solidFill>
                  <a:srgbClr val="D8E3EC"/>
                </a:solidFill>
                <a:latin typeface="Aptos"/>
                <a:ea typeface="Aptos"/>
                <a:cs typeface="Aptos"/>
              </a:defRPr>
            </a:pPr>
            <a:r>
              <a:rPr sz="2000"/>
              <a:t>Stakeholder briefing</a:t>
            </a:r>
          </a:p>
          <a:p xmlns:a="http://schemas.openxmlformats.org/drawingml/2006/main">
            <a:pPr>
              <a:defRPr b="0">
                <a:solidFill>
                  <a:srgbClr val="D8E3EC"/>
                </a:solidFill>
                <a:latin typeface="Aptos"/>
                <a:ea typeface="Aptos"/>
                <a:cs typeface="Aptos"/>
              </a:defRPr>
            </a:pPr>
            <a:r>
              <a:rPr sz="2000"/>
              <a:t>Trust, workflow and readiness</a:t>
            </a:r>
          </a:p>
          <a:p xmlns:a="http://schemas.openxmlformats.org/drawingml/2006/main">
            <a:pPr>
              <a:defRPr b="0">
                <a:solidFill>
                  <a:srgbClr val="D8E3EC"/>
                </a:solidFill>
                <a:latin typeface="Aptos"/>
                <a:ea typeface="Aptos"/>
                <a:cs typeface="Aptos"/>
              </a:defRPr>
            </a:pPr>
            <a:r>
              <a:rPr sz="2000"/>
              <a:t>June 27, 2026</a:t>
            </a:r>
          </a:p>
        </p:txBody>
      </p:sp>
      <p:sp>
        <p:nvSpPr>
          <p:cNvPr id="6" name="Subtitle 4">
            <a:extLst xmlns:a="http://schemas.openxmlformats.org/drawingml/2006/main">
              <a:ext uri="{FF2B5EF4-FFF2-40B4-BE49-F238E27FC236}">
                <a16:creationId xmlns:a16="http://schemas.microsoft.com/office/drawing/2014/main" id="{38267A14-2A60-F4BB-37BE-E21D050F5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99" y="392241"/>
            <a:ext cx="3578411" cy="64915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Autofit/>
          </a:bodyPr>
          <a:lstStyle xmlns:a="http://schemas.openxmlformats.org/drawingml/2006/main">
            <a:lvl1pPr marL="0" indent="0" algn="l">
              <a:lnSpc>
                <a:spcPct val="90000"/>
              </a:lnSpc>
              <a:spcBef>
                <a:spcPts val="1000"/>
              </a:spcBef>
              <a:buNone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indent="0" algn="ctr">
              <a:lnSpc>
                <a:spcPct val="90000"/>
              </a:lnSpc>
              <a:spcBef>
                <a:spcPts val="500"/>
              </a:spcBef>
              <a:buNone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indent="0" algn="ctr">
              <a:lnSpc>
                <a:spcPct val="90000"/>
              </a:lnSpc>
              <a:spcBef>
                <a:spcPts val="500"/>
              </a:spcBef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>
              <a:defRPr b="0">
                <a:solidFill>
                  <a:srgbClr val="62B68A"/>
                </a:solidFill>
                <a:latin typeface="Aptos"/>
                <a:ea typeface="Aptos"/>
                <a:cs typeface="Aptos"/>
              </a:defRPr>
            </a:pPr>
            <a:r>
              <a:rPr sz="1800"/>
              <a:t>CLEARCOIN FOUNDATION</a:t>
            </a:r>
          </a:p>
        </p:txBody>
      </p:sp>
      <p:sp>
        <p:nvSpPr>
          <p:cNvPr id="8" name="Subtitle 4">
            <a:extLst xmlns:a="http://schemas.openxmlformats.org/drawingml/2006/main">
              <a:ext uri="{FF2B5EF4-FFF2-40B4-BE49-F238E27FC236}">
                <a16:creationId xmlns:a16="http://schemas.microsoft.com/office/drawing/2014/main" id="{7A9AD72C-F254-8F77-B9BB-AA0D9A021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92241"/>
            <a:ext cx="3911600" cy="64915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Autofit/>
          </a:bodyPr>
          <a:lstStyle xmlns:a="http://schemas.openxmlformats.org/drawingml/2006/main">
            <a:lvl1pPr marL="0" indent="0" algn="l">
              <a:lnSpc>
                <a:spcPct val="90000"/>
              </a:lnSpc>
              <a:spcBef>
                <a:spcPts val="1000"/>
              </a:spcBef>
              <a:buNone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indent="0" algn="ctr">
              <a:lnSpc>
                <a:spcPct val="90000"/>
              </a:lnSpc>
              <a:spcBef>
                <a:spcPts val="500"/>
              </a:spcBef>
              <a:buNone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indent="0" algn="ctr">
              <a:lnSpc>
                <a:spcPct val="90000"/>
              </a:lnSpc>
              <a:spcBef>
                <a:spcPts val="500"/>
              </a:spcBef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r">
              <a:buNone/>
              <a:defRPr b="0">
                <a:solidFill>
                  <a:srgbClr val="62B68A"/>
                </a:solidFill>
                <a:latin typeface="Aptos"/>
                <a:ea typeface="Aptos"/>
                <a:cs typeface="Aptos"/>
              </a:defRPr>
            </a:pPr>
            <a:r>
              <a:rPr sz="1800"/>
              <a:t>CAP v1.0.0-rc.2</a:t>
            </a:r>
          </a:p>
        </p:txBody>
      </p:sp>
    </p:spTree>
    <p:extLst>
      <p:ext uri="{BB962C8B-B14F-4D97-AF65-F5344CB8AC3E}">
        <p14:creationId xmlns:p14="http://schemas.microsoft.com/office/powerpoint/2010/main" val="563241670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34" name="Google Shape;534;p58">
            <a:extLst xmlns:a="http://schemas.openxmlformats.org/drawingml/2006/main">
              <a:ext uri="{FF2B5EF4-FFF2-40B4-BE49-F238E27FC236}">
                <a16:creationId xmlns:a16="http://schemas.microsoft.com/office/drawing/2014/main" id="{73983F85-E2E7-5016-FA2B-D1CE29449182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latin typeface="Helvetica Neue"/>
                <a:ea typeface="Helvetica Neue"/>
                <a:cs typeface="Helvetica Neue"/>
              </a:rPr>
              <a:t>Available today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sz="1800">
                <a:latin typeface="Helvetica Neue"/>
                <a:ea typeface="Helvetica Neue"/>
                <a:cs typeface="Helvetica Neue"/>
              </a:rPr>
              <a:t/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latin typeface="Helvetica Neue"/>
                <a:ea typeface="Helvetica Neue"/>
                <a:cs typeface="Helvetica Neue"/>
              </a:rPr>
              <a:t>Role-based sign-in and dashboards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latin typeface="Helvetica Neue"/>
                <a:ea typeface="Helvetica Neue"/>
                <a:cs typeface="Helvetica Neue"/>
              </a:rPr>
              <a:t>Report creation and lifecycle controls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latin typeface="Helvetica Neue"/>
                <a:ea typeface="Helvetica Neue"/>
                <a:cs typeface="Helvetica Neue"/>
              </a:rPr>
              <a:t>PDF upload, hashing and evidence attachment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latin typeface="Helvetica Neue"/>
                <a:ea typeface="Helvetica Neue"/>
                <a:cs typeface="Helvetica Neue"/>
              </a:rPr>
              <a:t>Management approval and rejection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latin typeface="Helvetica Neue"/>
                <a:ea typeface="Helvetica Neue"/>
                <a:cs typeface="Helvetica Neue"/>
              </a:rPr>
              <a:t>Login history, audit export and readiness checks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latin typeface="Helvetica Neue"/>
                <a:ea typeface="Helvetica Neue"/>
                <a:cs typeface="Helvetica Neue"/>
              </a:rPr>
              <a:t>Public Help Center and documentation</a:t>
            </a:r>
          </a:p>
        </p:txBody>
      </p:sp>
      <p:sp>
        <p:nvSpPr>
          <p:cNvPr id="532" name="Google Shape;532;p58">
            <a:extLst xmlns:a="http://schemas.openxmlformats.org/drawingml/2006/main">
              <a:ext uri="{FF2B5EF4-FFF2-40B4-BE49-F238E27FC236}">
                <a16:creationId xmlns:a16="http://schemas.microsoft.com/office/drawing/2014/main" id="{1BCBE750-7048-686D-1472-52C53362D6CD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DB7BEEEC-A170-5376-2B6E-CB54687B0CB1}" type="slidenum">
              <a:t>10</a:t>
            </a:fld>
          </a:p>
        </p:txBody>
      </p:sp>
      <p:sp>
        <p:nvSpPr>
          <p:cNvPr id="2" name="Content Placeholder 1">
            <a:extLst xmlns:a="http://schemas.openxmlformats.org/drawingml/2006/main">
              <a:ext uri="{FF2B5EF4-FFF2-40B4-BE49-F238E27FC236}">
                <a16:creationId xmlns:a16="http://schemas.microsoft.com/office/drawing/2014/main" id="{336409A4-E296-79C0-A5A6-B0CD8EB393CA}"/>
              </a:ext>
            </a:extLst>
          </p:cNvPr>
          <p:cNvSpPr>
            <a:spLocks xmlns:a="http://schemas.openxmlformats.org/drawingml/2006/main" noGrp="1"/>
          </p:cNvSpPr>
          <p:nvPr>
            <p:ph idx="10"/>
          </p:nvPr>
        </p:nvSpPr>
        <p:spPr/>
        <p:txBody>
          <a:bodyPr xmlns:a="http://schemas.openxmlformats.org/drawingml/2006/main">
            <a:normAutofit fontScale="100000"/>
          </a:bodyPr>
          <a:lstStyle xmlns:a="http://schemas.openxmlformats.org/drawingml/2006/main"/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Production boundary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/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The relayer is currently dry-run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No private signing keys are active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No live Oracle transactions are broadcast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Testnet message definitions and end-to-end confirmation remain future work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Production security review is still required</a:t>
            </a:r>
          </a:p>
        </p:txBody>
      </p:sp>
      <p:sp>
        <p:nvSpPr>
          <p:cNvPr id="53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1B5D55CD-1C17-7CD8-F26A-2DD65B067687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What works today - and where the production boundary remains</a:t>
            </a:r>
          </a:p>
        </p:txBody>
      </p:sp>
    </p:spTree>
    <p:extLst>
      <p:ext uri="{BB962C8B-B14F-4D97-AF65-F5344CB8AC3E}">
        <p14:creationId xmlns:p14="http://schemas.microsoft.com/office/powerpoint/2010/main" val="3667182145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" name="Rounded Rectangle 3">
            <a:extLst xmlns:a="http://schemas.openxmlformats.org/drawingml/2006/main">
              <a:ext uri="{FF2B5EF4-FFF2-40B4-BE49-F238E27FC236}">
                <a16:creationId xmlns:a16="http://schemas.microsoft.com/office/drawing/2014/main" id="{399D28F4-0533-71C4-6121-D7C1CF725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30900" y="393700"/>
            <a:ext cx="5867400" cy="16383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5" name="Rounded Rectangle 4">
            <a:extLst xmlns:a="http://schemas.openxmlformats.org/drawingml/2006/main">
              <a:ext uri="{FF2B5EF4-FFF2-40B4-BE49-F238E27FC236}">
                <a16:creationId xmlns:a16="http://schemas.microsoft.com/office/drawing/2014/main" id="{3B220E5B-9AD4-0A77-D081-8DD6CEDED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30900" y="2369856"/>
            <a:ext cx="5867400" cy="16383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6" name="Rounded Rectangle 5">
            <a:extLst xmlns:a="http://schemas.openxmlformats.org/drawingml/2006/main">
              <a:ext uri="{FF2B5EF4-FFF2-40B4-BE49-F238E27FC236}">
                <a16:creationId xmlns:a16="http://schemas.microsoft.com/office/drawing/2014/main" id="{8015B47D-C18B-C33D-B6B9-8B12C7F21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30900" y="4356100"/>
            <a:ext cx="5867400" cy="16383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2" name="Slide Number Placeholder 1">
            <a:extLst xmlns:a="http://schemas.openxmlformats.org/drawingml/2006/main">
              <a:ext uri="{FF2B5EF4-FFF2-40B4-BE49-F238E27FC236}">
                <a16:creationId xmlns:a16="http://schemas.microsoft.com/office/drawing/2014/main" id="{C70AE1A9-6BFA-C8F8-15D8-E0C474C9873F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30394428-F1DC-E5F6-DB0C-7DE31F3D8A23}" type="slidenum">
              <a:t>11</a:t>
            </a:fld>
          </a:p>
        </p:txBody>
      </p:sp>
      <p:sp>
        <p:nvSpPr>
          <p:cNvPr id="3" name="Title 2">
            <a:extLst xmlns:a="http://schemas.openxmlformats.org/drawingml/2006/main">
              <a:ext uri="{FF2B5EF4-FFF2-40B4-BE49-F238E27FC236}">
                <a16:creationId xmlns:a16="http://schemas.microsoft.com/office/drawing/2014/main" id="{B98E6F4A-D901-EDDD-8055-85C5D5B5077A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1" y="344008"/>
            <a:ext cx="4928108" cy="1047491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Future expectations: harden, integrate, operate</a:t>
            </a:r>
          </a:p>
        </p:txBody>
      </p:sp>
      <p:sp>
        <p:nvSpPr>
          <p:cNvPr id="11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32851832-A61E-C0E6-B2C4-DAC1BEA62DF8}"/>
              </a:ext>
            </a:extLst>
          </p:cNvPr>
          <p:cNvSpPr>
            <a:spLocks xmlns:a="http://schemas.openxmlformats.org/drawingml/2006/main" noGrp="1"/>
          </p:cNvSpPr>
          <p:nvPr>
            <p:ph idx="4294967295"/>
          </p:nvPr>
        </p:nvSpPr>
        <p:spPr>
          <a:xfrm xmlns:a="http://schemas.openxmlformats.org/drawingml/2006/main">
            <a:off x="6261100" y="672952"/>
            <a:ext cx="5287433" cy="1079796"/>
          </a:xfrm>
        </p:spPr>
        <p:txBody>
          <a:bodyPr xmlns:a="http://schemas.openxmlformats.org/drawingml/2006/main">
            <a:normAutofit fontScale="77394"/>
          </a:bodyPr>
          <a:lstStyle xmlns:a="http://schemas.openxmlformats.org/drawingml/2006/main"/>
          <a:p xmlns:a="http://schemas.openxmlformats.org/drawingml/2006/main"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1. Harden the release candidate</a:t>
            </a:r>
          </a:p>
          <a:p xmlns:a="http://schemas.openxmlformats.org/drawingml/2006/main">
            <a:pPr marL="0" indent="0" algn="l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Complete end-to-end testing, accessibility, backup, recovery and security review.</a:t>
            </a:r>
          </a:p>
        </p:txBody>
      </p:sp>
      <p:sp>
        <p:nvSpPr>
          <p:cNvPr id="8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81492ACB-99F1-D37C-A4AB-B65892101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1100" y="2664788"/>
            <a:ext cx="5287433" cy="1048436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84459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0000"/>
              </a:lnSpc>
              <a:spcBef>
                <a:spcPts val="0"/>
              </a:spcBef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2. Integrate ClearCoin</a:t>
            </a:r>
          </a:p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Finalize Oracle message schemas, service authentication, signing and testnet broadcasts.</a:t>
            </a:r>
          </a:p>
        </p:txBody>
      </p:sp>
      <p:sp>
        <p:nvSpPr>
          <p:cNvPr id="9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EE244A58-AA3E-6549-238A-E0B6EB985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1100" y="4656290"/>
            <a:ext cx="5287433" cy="10379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83223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0000"/>
              </a:lnSpc>
              <a:spcBef>
                <a:spcPts val="0"/>
              </a:spcBef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3. Operate with confidence</a:t>
            </a:r>
          </a:p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Add confirmation tracking, retry controls, alerts, key rotation and production runbooks.</a:t>
            </a:r>
          </a:p>
        </p:txBody>
      </p:sp>
    </p:spTree>
    <p:extLst>
      <p:ext uri="{BB962C8B-B14F-4D97-AF65-F5344CB8AC3E}">
        <p14:creationId xmlns:p14="http://schemas.microsoft.com/office/powerpoint/2010/main" val="465626630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34" name="Google Shape;534;p58">
            <a:extLst xmlns:a="http://schemas.openxmlformats.org/drawingml/2006/main">
              <a:ext uri="{FF2B5EF4-FFF2-40B4-BE49-F238E27FC236}">
                <a16:creationId xmlns:a16="http://schemas.microsoft.com/office/drawing/2014/main" id="{5E6F3576-FAD9-7780-1390-E4CCDDDDF4C8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93700" y="2391832"/>
            <a:ext cx="3568700" cy="360256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01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Governance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latin typeface="Helvetica Neue"/>
                <a:ea typeface="Helvetica Neue"/>
                <a:cs typeface="Helvetica Neue"/>
              </a:rPr>
              <a:t>Confirm approval authority, auditor onboarding, evidence retention and incident ownership.</a:t>
            </a:r>
          </a:p>
          <a:p xmlns:a="http://schemas.openxmlformats.org/drawingml/2006/main">
            <a:pPr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/>
            </a:r>
          </a:p>
          <a:p xmlns:a="http://schemas.openxmlformats.org/drawingml/2006/main">
            <a:pPr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Decision: who is accountable at each gate?</a:t>
            </a:r>
          </a:p>
        </p:txBody>
      </p:sp>
      <p:sp>
        <p:nvSpPr>
          <p:cNvPr id="532" name="Google Shape;532;p58">
            <a:extLst xmlns:a="http://schemas.openxmlformats.org/drawingml/2006/main">
              <a:ext uri="{FF2B5EF4-FFF2-40B4-BE49-F238E27FC236}">
                <a16:creationId xmlns:a16="http://schemas.microsoft.com/office/drawing/2014/main" id="{DBEA618B-866F-6F23-43A9-78F2D3127872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4DB16885-0D3F-A391-B669-3211DB3B26E8}" type="slidenum">
              <a:t>12</a:t>
            </a:fld>
          </a:p>
        </p:txBody>
      </p:sp>
      <p:sp>
        <p:nvSpPr>
          <p:cNvPr id="2" name="Content Placeholder 1">
            <a:extLst xmlns:a="http://schemas.openxmlformats.org/drawingml/2006/main">
              <a:ext uri="{FF2B5EF4-FFF2-40B4-BE49-F238E27FC236}">
                <a16:creationId xmlns:a16="http://schemas.microsoft.com/office/drawing/2014/main" id="{7ED2788F-D3A7-1987-7296-9AC0BE2A1D11}"/>
              </a:ext>
            </a:extLst>
          </p:cNvPr>
          <p:cNvSpPr>
            <a:spLocks xmlns:a="http://schemas.openxmlformats.org/drawingml/2006/main" noGrp="1"/>
          </p:cNvSpPr>
          <p:nvPr>
            <p:ph idx="10"/>
          </p:nvPr>
        </p:nvSpPr>
        <p:spPr>
          <a:xfrm xmlns:a="http://schemas.openxmlformats.org/drawingml/2006/main">
            <a:off x="4318000" y="2374900"/>
            <a:ext cx="3568700" cy="3619500"/>
          </a:xfrm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>
            <a:normAutofit fontScale="100000"/>
          </a:bodyPr>
          <a:lstStyle xmlns:a="http://schemas.openxmlformats.org/drawingml/2006/main"/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02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Production readiness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Agree on testnet acceptance criteria, security review, backups and operational support.</a:t>
            </a:r>
          </a:p>
          <a:p xmlns:a="http://schemas.openxmlformats.org/drawingml/2006/main">
            <a:pPr marL="228600" indent="-22860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Char char="•"/>
            </a:pPr>
            <a:r>
              <a:rPr sz="16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/>
            </a:r>
          </a:p>
          <a:p xmlns:a="http://schemas.openxmlformats.org/drawingml/2006/main">
            <a:pPr marL="228600" indent="-22860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Char char="•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Decision: what evidence proves go-live readiness?</a:t>
            </a:r>
          </a:p>
        </p:txBody>
      </p:sp>
      <p:sp>
        <p:nvSpPr>
          <p:cNvPr id="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0AB3D00A-6146-FC12-E7D6-0A4E6D490B4A}"/>
              </a:ext>
            </a:extLst>
          </p:cNvPr>
          <p:cNvSpPr>
            <a:spLocks xmlns:a="http://schemas.openxmlformats.org/drawingml/2006/main" noGrp="1"/>
          </p:cNvSpPr>
          <p:nvPr>
            <p:ph idx="11"/>
          </p:nvPr>
        </p:nvSpPr>
        <p:spPr>
          <a:xfrm xmlns:a="http://schemas.openxmlformats.org/drawingml/2006/main">
            <a:off x="8232273" y="2374900"/>
            <a:ext cx="3568700" cy="3619500"/>
          </a:xfrm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  <p:txBody>
          <a:bodyPr xmlns:a="http://schemas.openxmlformats.org/drawingml/2006/main">
            <a:normAutofit fontScale="100000"/>
          </a:bodyPr>
          <a:lstStyle xmlns:a="http://schemas.openxmlformats.org/drawingml/2006/main"/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03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Oracle integration</a:t>
            </a:r>
          </a:p>
          <a:p xmlns:a="http://schemas.openxmlformats.org/drawingml/2006/main">
            <a:pPr marL="0" indent="0" algn="l">
              <a:lnSpc>
                <a:spcPct val="114000"/>
              </a:lnSpc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Finalize chain message fields, relayer identity, key custody, fees, retries and confirmation policy.</a:t>
            </a:r>
          </a:p>
          <a:p xmlns:a="http://schemas.openxmlformats.org/drawingml/2006/main">
            <a:pPr marL="228600" indent="-22860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Char char="•"/>
            </a:pPr>
            <a:r>
              <a:rPr sz="16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/>
            </a:r>
          </a:p>
          <a:p xmlns:a="http://schemas.openxmlformats.org/drawingml/2006/main">
            <a:pPr marL="228600" indent="-228600" algn="l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Char char="•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Decision: how is on-chain authority controlled?</a:t>
            </a:r>
          </a:p>
        </p:txBody>
      </p:sp>
      <p:sp>
        <p:nvSpPr>
          <p:cNvPr id="53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24C70FFE-9D4B-9EEB-4231-9B1B74B40AFB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What stakeholders should align on next</a:t>
            </a:r>
          </a:p>
        </p:txBody>
      </p:sp>
    </p:spTree>
    <p:extLst>
      <p:ext uri="{BB962C8B-B14F-4D97-AF65-F5344CB8AC3E}">
        <p14:creationId xmlns:p14="http://schemas.microsoft.com/office/powerpoint/2010/main" val="2966171638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71A2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" name="Title 3">
            <a:extLst xmlns:a="http://schemas.openxmlformats.org/drawingml/2006/main">
              <a:ext uri="{FF2B5EF4-FFF2-40B4-BE49-F238E27FC236}">
                <a16:creationId xmlns:a16="http://schemas.microsoft.com/office/drawing/2014/main" id="{8BFE633A-551A-54B1-5F36-B66CCEBD8D53}"/>
              </a:ext>
            </a:extLst>
          </p:cNvPr>
          <p:cNvSpPr>
            <a:spLocks xmlns:a="http://schemas.openxmlformats.org/drawingml/2006/main" noGrp="1"/>
          </p:cNvSpPr>
          <p:nvPr>
            <p:ph type="ctrTitle" idx="0"/>
          </p:nvPr>
        </p:nvSpPr>
        <p:spPr>
          <a:xfrm xmlns:a="http://schemas.openxmlformats.org/drawingml/2006/main">
            <a:off x="393700" y="1738755"/>
            <a:ext cx="9448800" cy="2491490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7200"/>
              <a:t>Trusted attestations.</a:t>
            </a:r>
          </a:p>
          <a:p xmlns:a="http://schemas.openxmlformats.org/drawingml/2006/main">
            <a:pPr>
              <a:defRPr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7200"/>
              <a:t>A clear path to ClearCoin.</a:t>
            </a:r>
          </a:p>
        </p:txBody>
      </p:sp>
      <p:sp>
        <p:nvSpPr>
          <p:cNvPr id="5" name="Subtitle 4">
            <a:extLst xmlns:a="http://schemas.openxmlformats.org/drawingml/2006/main">
              <a:ext uri="{FF2B5EF4-FFF2-40B4-BE49-F238E27FC236}">
                <a16:creationId xmlns:a16="http://schemas.microsoft.com/office/drawing/2014/main" id="{5FD18192-DA46-5723-C973-8A30A162A3C1}"/>
              </a:ext>
            </a:extLst>
          </p:cNvPr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393700" y="4789429"/>
            <a:ext cx="3568700" cy="1218417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/>
          <a:p xmlns:a="http://schemas.openxmlformats.org/drawingml/2006/main">
            <a:pPr>
              <a:defRPr b="0">
                <a:solidFill>
                  <a:srgbClr val="D8E3EC"/>
                </a:solidFill>
                <a:latin typeface="Aptos"/>
                <a:ea typeface="Aptos"/>
                <a:cs typeface="Aptos"/>
              </a:defRPr>
            </a:pPr>
            <a:r>
              <a:rPr sz="2000"/>
              <a:t>Align governance</a:t>
            </a:r>
          </a:p>
          <a:p xmlns:a="http://schemas.openxmlformats.org/drawingml/2006/main">
            <a:pPr>
              <a:defRPr b="0">
                <a:solidFill>
                  <a:srgbClr val="D8E3EC"/>
                </a:solidFill>
                <a:latin typeface="Aptos"/>
                <a:ea typeface="Aptos"/>
                <a:cs typeface="Aptos"/>
              </a:defRPr>
            </a:pPr>
            <a:r>
              <a:rPr sz="2000"/>
              <a:t>Validate on testnet</a:t>
            </a:r>
          </a:p>
          <a:p xmlns:a="http://schemas.openxmlformats.org/drawingml/2006/main">
            <a:pPr>
              <a:defRPr b="0">
                <a:solidFill>
                  <a:srgbClr val="D8E3EC"/>
                </a:solidFill>
                <a:latin typeface="Aptos"/>
                <a:ea typeface="Aptos"/>
                <a:cs typeface="Aptos"/>
              </a:defRPr>
            </a:pPr>
            <a:r>
              <a:rPr sz="2000"/>
              <a:t>Advance toward production</a:t>
            </a:r>
          </a:p>
        </p:txBody>
      </p:sp>
      <p:sp>
        <p:nvSpPr>
          <p:cNvPr id="6" name="Subtitle 4">
            <a:extLst xmlns:a="http://schemas.openxmlformats.org/drawingml/2006/main">
              <a:ext uri="{FF2B5EF4-FFF2-40B4-BE49-F238E27FC236}">
                <a16:creationId xmlns:a16="http://schemas.microsoft.com/office/drawing/2014/main" id="{38267A14-2A60-F4BB-37BE-E21D050F5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99" y="392241"/>
            <a:ext cx="3578411" cy="64915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Autofit/>
          </a:bodyPr>
          <a:lstStyle xmlns:a="http://schemas.openxmlformats.org/drawingml/2006/main">
            <a:lvl1pPr marL="0" indent="0" algn="l">
              <a:lnSpc>
                <a:spcPct val="90000"/>
              </a:lnSpc>
              <a:spcBef>
                <a:spcPts val="1000"/>
              </a:spcBef>
              <a:buNone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indent="0" algn="ctr">
              <a:lnSpc>
                <a:spcPct val="90000"/>
              </a:lnSpc>
              <a:spcBef>
                <a:spcPts val="500"/>
              </a:spcBef>
              <a:buNone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indent="0" algn="ctr">
              <a:lnSpc>
                <a:spcPct val="90000"/>
              </a:lnSpc>
              <a:spcBef>
                <a:spcPts val="500"/>
              </a:spcBef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>
              <a:defRPr b="0">
                <a:solidFill>
                  <a:srgbClr val="62B68A"/>
                </a:solidFill>
                <a:latin typeface="Aptos"/>
                <a:ea typeface="Aptos"/>
                <a:cs typeface="Aptos"/>
              </a:defRPr>
            </a:pPr>
            <a:r>
              <a:rPr sz="1800"/>
              <a:t>CLEARCOIN FOUNDATION</a:t>
            </a:r>
          </a:p>
        </p:txBody>
      </p:sp>
      <p:sp>
        <p:nvSpPr>
          <p:cNvPr id="8" name="Subtitle 4">
            <a:extLst xmlns:a="http://schemas.openxmlformats.org/drawingml/2006/main">
              <a:ext uri="{FF2B5EF4-FFF2-40B4-BE49-F238E27FC236}">
                <a16:creationId xmlns:a16="http://schemas.microsoft.com/office/drawing/2014/main" id="{7A9AD72C-F254-8F77-B9BB-AA0D9A021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92241"/>
            <a:ext cx="3911600" cy="64915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Autofit/>
          </a:bodyPr>
          <a:lstStyle xmlns:a="http://schemas.openxmlformats.org/drawingml/2006/main">
            <a:lvl1pPr marL="0" indent="0" algn="l">
              <a:lnSpc>
                <a:spcPct val="90000"/>
              </a:lnSpc>
              <a:spcBef>
                <a:spcPts val="1000"/>
              </a:spcBef>
              <a:buNone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457200" indent="0" algn="ctr">
              <a:lnSpc>
                <a:spcPct val="90000"/>
              </a:lnSpc>
              <a:spcBef>
                <a:spcPts val="500"/>
              </a:spcBef>
              <a:buNone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914400" indent="0" algn="ctr">
              <a:lnSpc>
                <a:spcPct val="90000"/>
              </a:lnSpc>
              <a:spcBef>
                <a:spcPts val="500"/>
              </a:spcBef>
              <a:buNone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371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18288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2860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7432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2004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657600" indent="0" algn="ctr">
              <a:lnSpc>
                <a:spcPct val="90000"/>
              </a:lnSpc>
              <a:spcBef>
                <a:spcPts val="500"/>
              </a:spcBef>
              <a:buNone/>
              <a:defRPr sz="16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algn="r">
              <a:buNone/>
              <a:defRPr b="0">
                <a:solidFill>
                  <a:srgbClr val="62B68A"/>
                </a:solidFill>
                <a:latin typeface="Aptos"/>
                <a:ea typeface="Aptos"/>
                <a:cs typeface="Aptos"/>
              </a:defRPr>
            </a:pPr>
            <a:r>
              <a:rPr sz="1800"/>
              <a:t>clearcoinfoundation.org</a:t>
            </a:r>
          </a:p>
        </p:txBody>
      </p:sp>
    </p:spTree>
    <p:extLst>
      <p:ext uri="{BB962C8B-B14F-4D97-AF65-F5344CB8AC3E}">
        <p14:creationId xmlns:p14="http://schemas.microsoft.com/office/powerpoint/2010/main" val="563241670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32" name="Google Shape;532;p58">
            <a:extLst xmlns:a="http://schemas.openxmlformats.org/drawingml/2006/main">
              <a:ext uri="{FF2B5EF4-FFF2-40B4-BE49-F238E27FC236}">
                <a16:creationId xmlns:a16="http://schemas.microsoft.com/office/drawing/2014/main" id="{CCCB27A2-1D9F-6514-0821-C7CC3F675523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E2598689-54C9-18A7-3A19-ED76AA08988F}" type="slidenum">
              <a:t>2</a:t>
            </a:fld>
          </a:p>
        </p:txBody>
      </p:sp>
      <p:sp>
        <p:nvSpPr>
          <p:cNvPr id="53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3FD2F4B0-1B4E-4F78-8608-85E7ADD90742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9448800" cy="3669192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rPr sz="4800"/>
              <a:t>Attestations require trust that can be reviewed, repeated and defended.</a:t>
            </a:r>
          </a:p>
        </p:txBody>
      </p:sp>
      <p:sp>
        <p:nvSpPr>
          <p:cNvPr id="10" name="Rounded Rectangle 9">
            <a:extLst xmlns:a="http://schemas.openxmlformats.org/drawingml/2006/main">
              <a:ext uri="{FF2B5EF4-FFF2-40B4-BE49-F238E27FC236}">
                <a16:creationId xmlns:a16="http://schemas.microsoft.com/office/drawing/2014/main" id="{8B4C5563-C118-E2D4-2A1A-F84171FF9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8953" y="3365501"/>
            <a:ext cx="3568700" cy="26289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1" name="Rounded Rectangle 10">
            <a:extLst xmlns:a="http://schemas.openxmlformats.org/drawingml/2006/main">
              <a:ext uri="{FF2B5EF4-FFF2-40B4-BE49-F238E27FC236}">
                <a16:creationId xmlns:a16="http://schemas.microsoft.com/office/drawing/2014/main" id="{87EC77EB-07E7-2818-9132-6416EC5EFF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3365501"/>
            <a:ext cx="3568700" cy="26289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2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14F9DBD7-0427-326B-17D5-5DD215C44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1821" y="4146160"/>
            <a:ext cx="2949339" cy="1432877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>
            <a:noAutofit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The challenge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Evidence arrives through files, emails and manual handoffs. Stakeholders need one authoritative history.</a:t>
            </a:r>
          </a:p>
        </p:txBody>
      </p:sp>
      <p:sp>
        <p:nvSpPr>
          <p:cNvPr id="13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A81FFF27-06E1-B925-B772-E8C07A029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6094" y="4146160"/>
            <a:ext cx="2949339" cy="1432877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>
            <a:noAutofit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The CAP response</a:t>
            </a:r>
          </a:p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 controlled workflow that binds reports to evidence, approvals, timestamps and audit records.</a:t>
            </a:r>
          </a:p>
        </p:txBody>
      </p:sp>
      <p:sp>
        <p:nvSpPr>
          <p:cNvPr id="14" name="Google Shape;340;p61">
            <a:extLst xmlns:a="http://schemas.openxmlformats.org/drawingml/2006/main">
              <a:ext uri="{FF2B5EF4-FFF2-40B4-BE49-F238E27FC236}">
                <a16:creationId xmlns:a16="http://schemas.microsoft.com/office/drawing/2014/main" id="{D182FC54-B4D0-2FD9-7909-F4321F701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7645" y="3694101"/>
            <a:ext cx="233806" cy="233717"/>
          </a:xfrm>
          <a:custGeom xmlns:a="http://schemas.openxmlformats.org/drawingml/2006/main">
            <a:rect l="l" t="t" r="r" b="b"/>
            <a:pathLst>
              <a:path w="21600" h="21600">
                <a:moveTo>
                  <a:pt x="10800" y="2160"/>
                </a:moveTo>
                <a:cubicBezTo>
                  <a:pt x="6029" y="2160"/>
                  <a:pt x="2160" y="6029"/>
                  <a:pt x="2160" y="10800"/>
                </a:cubicBezTo>
                <a:cubicBezTo>
                  <a:pt x="2160" y="15571"/>
                  <a:pt x="6029" y="19440"/>
                  <a:pt x="10800" y="19440"/>
                </a:cubicBezTo>
                <a:cubicBezTo>
                  <a:pt x="15571" y="19440"/>
                  <a:pt x="19440" y="15571"/>
                  <a:pt x="19440" y="10800"/>
                </a:cubicBezTo>
                <a:cubicBezTo>
                  <a:pt x="19440" y="6029"/>
                  <a:pt x="15571" y="2160"/>
                  <a:pt x="10800" y="2160"/>
                </a:cubicBezTo>
                <a:close/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5201" y="6407"/>
                </a:moveTo>
                <a:cubicBezTo>
                  <a:pt x="15689" y="6750"/>
                  <a:pt x="15807" y="7424"/>
                  <a:pt x="15463" y="7911"/>
                </a:cubicBezTo>
                <a:lnTo>
                  <a:pt x="10333" y="15201"/>
                </a:lnTo>
                <a:cubicBezTo>
                  <a:pt x="10144" y="15470"/>
                  <a:pt x="9844" y="15637"/>
                  <a:pt x="9517" y="15658"/>
                </a:cubicBezTo>
                <a:cubicBezTo>
                  <a:pt x="9190" y="15678"/>
                  <a:pt x="8871" y="15549"/>
                  <a:pt x="8651" y="15307"/>
                </a:cubicBezTo>
                <a:lnTo>
                  <a:pt x="5951" y="12337"/>
                </a:lnTo>
                <a:cubicBezTo>
                  <a:pt x="5550" y="11895"/>
                  <a:pt x="5583" y="11213"/>
                  <a:pt x="6023" y="10811"/>
                </a:cubicBezTo>
                <a:cubicBezTo>
                  <a:pt x="6465" y="10410"/>
                  <a:pt x="7147" y="10443"/>
                  <a:pt x="7549" y="10883"/>
                </a:cubicBezTo>
                <a:lnTo>
                  <a:pt x="9342" y="12856"/>
                </a:lnTo>
                <a:lnTo>
                  <a:pt x="13697" y="6669"/>
                </a:lnTo>
                <a:cubicBezTo>
                  <a:pt x="14040" y="6181"/>
                  <a:pt x="14714" y="6063"/>
                  <a:pt x="15201" y="6407"/>
                </a:cubicBezTo>
                <a:close/>
              </a:path>
            </a:pathLst>
          </a:custGeom>
          <a:noFill xmlns:a="http://schemas.openxmlformats.org/drawingml/2006/main"/>
          <a:ln xmlns:a="http://schemas.openxmlformats.org/drawingml/2006/main">
            <a:solidFill>
              <a:srgbClr val="62B68A"/>
            </a:solidFill>
          </a:ln>
        </p:spPr>
        <p:txBody>
          <a:bodyPr xmlns:a="http://schemas.openxmlformats.org/drawingml/2006/main" spcFirstLastPara="1" wrap="square" lIns="38100" tIns="38100" rIns="38100" bIns="3810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5" name="Google Shape;340;p61">
            <a:extLst xmlns:a="http://schemas.openxmlformats.org/drawingml/2006/main">
              <a:ext uri="{FF2B5EF4-FFF2-40B4-BE49-F238E27FC236}">
                <a16:creationId xmlns:a16="http://schemas.microsoft.com/office/drawing/2014/main" id="{12304657-C94E-6AEC-95B3-FF04FD52D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3270" y="3694102"/>
            <a:ext cx="233806" cy="233717"/>
          </a:xfrm>
          <a:custGeom xmlns:a="http://schemas.openxmlformats.org/drawingml/2006/main">
            <a:rect l="l" t="t" r="r" b="b"/>
            <a:pathLst>
              <a:path w="21600" h="21600">
                <a:moveTo>
                  <a:pt x="10800" y="2160"/>
                </a:moveTo>
                <a:cubicBezTo>
                  <a:pt x="6029" y="2160"/>
                  <a:pt x="2160" y="6029"/>
                  <a:pt x="2160" y="10800"/>
                </a:cubicBezTo>
                <a:cubicBezTo>
                  <a:pt x="2160" y="15571"/>
                  <a:pt x="6029" y="19440"/>
                  <a:pt x="10800" y="19440"/>
                </a:cubicBezTo>
                <a:cubicBezTo>
                  <a:pt x="15571" y="19440"/>
                  <a:pt x="19440" y="15571"/>
                  <a:pt x="19440" y="10800"/>
                </a:cubicBezTo>
                <a:cubicBezTo>
                  <a:pt x="19440" y="6029"/>
                  <a:pt x="15571" y="2160"/>
                  <a:pt x="10800" y="2160"/>
                </a:cubicBezTo>
                <a:close/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5201" y="6407"/>
                </a:moveTo>
                <a:cubicBezTo>
                  <a:pt x="15689" y="6750"/>
                  <a:pt x="15807" y="7424"/>
                  <a:pt x="15463" y="7911"/>
                </a:cubicBezTo>
                <a:lnTo>
                  <a:pt x="10333" y="15201"/>
                </a:lnTo>
                <a:cubicBezTo>
                  <a:pt x="10144" y="15470"/>
                  <a:pt x="9844" y="15637"/>
                  <a:pt x="9517" y="15658"/>
                </a:cubicBezTo>
                <a:cubicBezTo>
                  <a:pt x="9190" y="15678"/>
                  <a:pt x="8871" y="15549"/>
                  <a:pt x="8651" y="15307"/>
                </a:cubicBezTo>
                <a:lnTo>
                  <a:pt x="5951" y="12337"/>
                </a:lnTo>
                <a:cubicBezTo>
                  <a:pt x="5550" y="11895"/>
                  <a:pt x="5583" y="11213"/>
                  <a:pt x="6023" y="10811"/>
                </a:cubicBezTo>
                <a:cubicBezTo>
                  <a:pt x="6465" y="10410"/>
                  <a:pt x="7147" y="10443"/>
                  <a:pt x="7549" y="10883"/>
                </a:cubicBezTo>
                <a:lnTo>
                  <a:pt x="9342" y="12856"/>
                </a:lnTo>
                <a:lnTo>
                  <a:pt x="13697" y="6669"/>
                </a:lnTo>
                <a:cubicBezTo>
                  <a:pt x="14040" y="6181"/>
                  <a:pt x="14714" y="6063"/>
                  <a:pt x="15201" y="6407"/>
                </a:cubicBezTo>
                <a:close/>
              </a:path>
            </a:pathLst>
          </a:custGeom>
          <a:noFill xmlns:a="http://schemas.openxmlformats.org/drawingml/2006/main"/>
          <a:ln xmlns:a="http://schemas.openxmlformats.org/drawingml/2006/main">
            <a:solidFill>
              <a:srgbClr val="62B68A"/>
            </a:solidFill>
          </a:ln>
        </p:spPr>
        <p:txBody>
          <a:bodyPr xmlns:a="http://schemas.openxmlformats.org/drawingml/2006/main" spcFirstLastPara="1" wrap="square" lIns="38100" tIns="38100" rIns="38100" bIns="38100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</p:spTree>
    <p:extLst>
      <p:ext uri="{BB962C8B-B14F-4D97-AF65-F5344CB8AC3E}">
        <p14:creationId xmlns:p14="http://schemas.microsoft.com/office/powerpoint/2010/main" val="1566183075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" name="Slide Number Placeholder 3">
            <a:extLst xmlns:a="http://schemas.openxmlformats.org/drawingml/2006/main">
              <a:ext uri="{FF2B5EF4-FFF2-40B4-BE49-F238E27FC236}">
                <a16:creationId xmlns:a16="http://schemas.microsoft.com/office/drawing/2014/main" id="{DCDD464D-3316-879D-91C3-30E54491AD13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202359C0-8A7A-196E-DD58-8E6569619F09}" type="slidenum">
              <a:t>3</a:t>
            </a:fld>
          </a:p>
        </p:txBody>
      </p:sp>
      <p:sp>
        <p:nvSpPr>
          <p:cNvPr id="11" name="Title 10">
            <a:extLst xmlns:a="http://schemas.openxmlformats.org/drawingml/2006/main">
              <a:ext uri="{FF2B5EF4-FFF2-40B4-BE49-F238E27FC236}">
                <a16:creationId xmlns:a16="http://schemas.microsoft.com/office/drawing/2014/main" id="{8D39B68E-326B-DDEB-2069-B8BB0D01F042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5534180" cy="1047491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One platform, four accountable roles</a:t>
            </a:r>
          </a:p>
        </p:txBody>
      </p:sp>
      <p:sp>
        <p:nvSpPr>
          <p:cNvPr id="3" name="Rounded Rectangle 2">
            <a:extLst xmlns:a="http://schemas.openxmlformats.org/drawingml/2006/main">
              <a:ext uri="{FF2B5EF4-FFF2-40B4-BE49-F238E27FC236}">
                <a16:creationId xmlns:a16="http://schemas.microsoft.com/office/drawing/2014/main" id="{29B30B4D-AB5C-65DB-5658-753508EB3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700" y="2032000"/>
            <a:ext cx="2581975" cy="2656541"/>
          </a:xfrm>
          <a:prstGeom xmlns:a="http://schemas.openxmlformats.org/drawingml/2006/main" prst="roundRect">
            <a:avLst>
              <a:gd name="adj" fmla="val 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2" name="Rounded Rectangle 1">
            <a:extLst xmlns:a="http://schemas.openxmlformats.org/drawingml/2006/main">
              <a:ext uri="{FF2B5EF4-FFF2-40B4-BE49-F238E27FC236}">
                <a16:creationId xmlns:a16="http://schemas.microsoft.com/office/drawing/2014/main" id="{2F75E60C-F9D7-0EB1-DB87-30BB4B887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385955"/>
            <a:ext cx="12192000" cy="1485900"/>
          </a:xfrm>
          <a:prstGeom xmlns:a="http://schemas.openxmlformats.org/drawingml/2006/main" prst="roundRect">
            <a:avLst>
              <a:gd name="adj" fmla="val 0"/>
            </a:avLst>
          </a:prstGeom>
          <a:solidFill xmlns:a="http://schemas.openxmlformats.org/drawingml/2006/main">
            <a:srgbClr val="102A43"/>
          </a:solidFill>
          <a:ln xmlns:a="http://schemas.openxmlformats.org/drawingml/2006/main" w="9525">
            <a:solidFill>
              <a:srgbClr val="102A43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12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48F23094-2741-BF93-9618-593A39D42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1052" y="2251890"/>
            <a:ext cx="2133315" cy="903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254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500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Guest</a:t>
            </a:r>
          </a:p>
        </p:txBody>
      </p:sp>
      <p:sp>
        <p:nvSpPr>
          <p:cNvPr id="16" name="Content Placeholder 15">
            <a:extLst xmlns:a="http://schemas.openxmlformats.org/drawingml/2006/main">
              <a:ext uri="{FF2B5EF4-FFF2-40B4-BE49-F238E27FC236}">
                <a16:creationId xmlns:a16="http://schemas.microsoft.com/office/drawing/2014/main" id="{D63831D1-6AB6-9FDC-DF3D-910C1C60EA7D}"/>
              </a:ext>
            </a:extLst>
          </p:cNvPr>
          <p:cNvSpPr>
            <a:spLocks xmlns:a="http://schemas.openxmlformats.org/drawingml/2006/main" noGrp="1"/>
          </p:cNvSpPr>
          <p:nvPr>
            <p:ph idx="4294967295"/>
          </p:nvPr>
        </p:nvSpPr>
        <p:spPr>
          <a:xfrm xmlns:a="http://schemas.openxmlformats.org/drawingml/2006/main">
            <a:off x="697670" y="3740150"/>
            <a:ext cx="2066698" cy="615950"/>
          </a:xfrm>
        </p:spPr>
        <p:txBody>
          <a:bodyPr xmlns:a="http://schemas.openxmlformats.org/drawingml/2006/main">
            <a:noAutofit/>
          </a:bodyPr>
          <a:lstStyle xmlns:a="http://schemas.openxmlformats.org/drawingml/2006/main"/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400">
                <a:latin typeface="Helvetica Neue"/>
                <a:ea typeface="Helvetica Neue"/>
                <a:cs typeface="Helvetica Neue"/>
              </a:rPr>
              <a:t>Read-only orientation and transparency</a:t>
            </a:r>
          </a:p>
        </p:txBody>
      </p:sp>
      <p:sp>
        <p:nvSpPr>
          <p:cNvPr id="34" name="Rounded Rectangle 33">
            <a:extLst xmlns:a="http://schemas.openxmlformats.org/drawingml/2006/main">
              <a:ext uri="{FF2B5EF4-FFF2-40B4-BE49-F238E27FC236}">
                <a16:creationId xmlns:a16="http://schemas.microsoft.com/office/drawing/2014/main" id="{D0C74EF0-61EA-0AD2-19B0-75CAAA4B8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45905" y="2032000"/>
            <a:ext cx="2581975" cy="2656541"/>
          </a:xfrm>
          <a:prstGeom xmlns:a="http://schemas.openxmlformats.org/drawingml/2006/main" prst="roundRect">
            <a:avLst>
              <a:gd name="adj" fmla="val 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35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6130B530-1157-40A3-0161-21ADDD16D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3257" y="2251890"/>
            <a:ext cx="2133315" cy="903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254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500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Auditor</a:t>
            </a:r>
          </a:p>
        </p:txBody>
      </p:sp>
      <p:sp>
        <p:nvSpPr>
          <p:cNvPr id="36" name="Content Placeholder 15">
            <a:extLst xmlns:a="http://schemas.openxmlformats.org/drawingml/2006/main">
              <a:ext uri="{FF2B5EF4-FFF2-40B4-BE49-F238E27FC236}">
                <a16:creationId xmlns:a16="http://schemas.microsoft.com/office/drawing/2014/main" id="{7DE51176-FC24-C3CB-45B8-8EA48AFAF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49875" y="3740150"/>
            <a:ext cx="2066698" cy="615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Autofit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400">
                <a:latin typeface="Helvetica Neue"/>
                <a:ea typeface="Helvetica Neue"/>
                <a:cs typeface="Helvetica Neue"/>
              </a:rPr>
              <a:t>Prepare reports and bind evidence</a:t>
            </a:r>
          </a:p>
        </p:txBody>
      </p:sp>
      <p:sp>
        <p:nvSpPr>
          <p:cNvPr id="37" name="Rounded Rectangle 36">
            <a:extLst xmlns:a="http://schemas.openxmlformats.org/drawingml/2006/main">
              <a:ext uri="{FF2B5EF4-FFF2-40B4-BE49-F238E27FC236}">
                <a16:creationId xmlns:a16="http://schemas.microsoft.com/office/drawing/2014/main" id="{B5992B1D-5E0E-664C-375F-216AFC12E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71986" y="2032000"/>
            <a:ext cx="2581975" cy="2656541"/>
          </a:xfrm>
          <a:prstGeom xmlns:a="http://schemas.openxmlformats.org/drawingml/2006/main" prst="roundRect">
            <a:avLst>
              <a:gd name="adj" fmla="val 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38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54A023A6-B45F-0FFE-0391-DBB435439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9338" y="2251890"/>
            <a:ext cx="2133315" cy="903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254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500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Admin</a:t>
            </a:r>
          </a:p>
        </p:txBody>
      </p:sp>
      <p:sp>
        <p:nvSpPr>
          <p:cNvPr id="39" name="Content Placeholder 15">
            <a:extLst xmlns:a="http://schemas.openxmlformats.org/drawingml/2006/main">
              <a:ext uri="{FF2B5EF4-FFF2-40B4-BE49-F238E27FC236}">
                <a16:creationId xmlns:a16="http://schemas.microsoft.com/office/drawing/2014/main" id="{5E890D67-9D53-7808-5E55-E05F92307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5956" y="3740150"/>
            <a:ext cx="2066698" cy="615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Autofit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400">
                <a:latin typeface="Helvetica Neue"/>
                <a:ea typeface="Helvetica Neue"/>
                <a:cs typeface="Helvetica Neue"/>
              </a:rPr>
              <a:t>Review, approve and monitor</a:t>
            </a:r>
          </a:p>
        </p:txBody>
      </p:sp>
      <p:sp>
        <p:nvSpPr>
          <p:cNvPr id="40" name="Rounded Rectangle 39">
            <a:extLst xmlns:a="http://schemas.openxmlformats.org/drawingml/2006/main">
              <a:ext uri="{FF2B5EF4-FFF2-40B4-BE49-F238E27FC236}">
                <a16:creationId xmlns:a16="http://schemas.microsoft.com/office/drawing/2014/main" id="{DEE6595D-2709-1F7C-8B9A-47164A9A4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4191" y="2032000"/>
            <a:ext cx="2581975" cy="2656541"/>
          </a:xfrm>
          <a:prstGeom xmlns:a="http://schemas.openxmlformats.org/drawingml/2006/main" prst="roundRect">
            <a:avLst>
              <a:gd name="adj" fmla="val 0"/>
            </a:avLst>
          </a:prstGeom>
          <a:solidFill xmlns:a="http://schemas.openxmlformats.org/drawingml/2006/main">
            <a:srgbClr val="DFF3EA"/>
          </a:solidFill>
          <a:ln xmlns:a="http://schemas.openxmlformats.org/drawingml/2006/main" w="9525">
            <a:solidFill>
              <a:srgbClr val="62B68A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41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0DD8DA38-D646-1FA9-28D4-71AFE0F87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1543" y="2251890"/>
            <a:ext cx="2133315" cy="903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 anchor="b">
            <a:normAutofit fontScale="6857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254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500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Superadmin</a:t>
            </a:r>
          </a:p>
        </p:txBody>
      </p:sp>
      <p:sp>
        <p:nvSpPr>
          <p:cNvPr id="42" name="Content Placeholder 15">
            <a:extLst xmlns:a="http://schemas.openxmlformats.org/drawingml/2006/main">
              <a:ext uri="{FF2B5EF4-FFF2-40B4-BE49-F238E27FC236}">
                <a16:creationId xmlns:a16="http://schemas.microsoft.com/office/drawing/2014/main" id="{5D7CE5C2-7A4C-5B39-AEB6-25510E71F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161" y="3740150"/>
            <a:ext cx="2066698" cy="615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Autofit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400">
                <a:latin typeface="Helvetica Neue"/>
                <a:ea typeface="Helvetica Neue"/>
                <a:cs typeface="Helvetica Neue"/>
              </a:rPr>
              <a:t>Full user and session control</a:t>
            </a:r>
          </a:p>
        </p:txBody>
      </p:sp>
      <p:sp>
        <p:nvSpPr>
          <p:cNvPr id="43" name="Content Placeholder 2">
            <a:extLst xmlns:a="http://schemas.openxmlformats.org/drawingml/2006/main">
              <a:ext uri="{FF2B5EF4-FFF2-40B4-BE49-F238E27FC236}">
                <a16:creationId xmlns:a16="http://schemas.microsoft.com/office/drawing/2014/main" id="{21B19CD8-2634-6048-888D-54374B2A6E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1100" y="400899"/>
            <a:ext cx="5539873" cy="990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>
            <a:noAutofit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4000"/>
              </a:lnSpc>
              <a:spcBef>
                <a:spcPts val="0"/>
              </a:spcBef>
              <a:spcAft>
                <a:spcPts val="8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latin typeface="Helvetica Neue"/>
                <a:ea typeface="Helvetica Neue"/>
                <a:cs typeface="Helvetica Neue"/>
              </a:rPr>
              <a:t>Role-based access keeps preparation, approval and platform administration separated.</a:t>
            </a:r>
          </a:p>
        </p:txBody>
      </p:sp>
    </p:spTree>
    <p:extLst>
      <p:ext uri="{BB962C8B-B14F-4D97-AF65-F5344CB8AC3E}">
        <p14:creationId xmlns:p14="http://schemas.microsoft.com/office/powerpoint/2010/main" val="413499907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32" name="Google Shape;532;p58">
            <a:extLst xmlns:a="http://schemas.openxmlformats.org/drawingml/2006/main">
              <a:ext uri="{FF2B5EF4-FFF2-40B4-BE49-F238E27FC236}">
                <a16:creationId xmlns:a16="http://schemas.microsoft.com/office/drawing/2014/main" id="{69A7B84F-6F74-164C-037A-8CB20BDDFE1B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EFD6AB9A-5F9E-5F59-51AB-3C8734130965}" type="slidenum">
              <a:t>4</a:t>
            </a:fld>
          </a:p>
        </p:txBody>
      </p:sp>
      <p:sp>
        <p:nvSpPr>
          <p:cNvPr id="53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E3D44A9C-8B13-1683-4B06-D873237D1D17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0" y="344008"/>
            <a:ext cx="3568700" cy="1047491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The attestation journey</a:t>
            </a:r>
          </a:p>
        </p:txBody>
      </p:sp>
      <p:sp>
        <p:nvSpPr>
          <p:cNvPr id="10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047BF48D-F983-118D-D2F7-E43AACA9F0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2445" y="393701"/>
            <a:ext cx="55058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94423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Auditor gathers final source records and confirms the reporting period.</a:t>
            </a:r>
          </a:p>
        </p:txBody>
      </p:sp>
      <p:sp>
        <p:nvSpPr>
          <p:cNvPr id="2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AF6A488A-017C-2F49-A724-CF4366590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245" y="393701"/>
            <a:ext cx="17847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1. Prepare</a:t>
            </a:r>
          </a:p>
        </p:txBody>
      </p:sp>
      <p:sp>
        <p:nvSpPr>
          <p:cNvPr id="7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59230B05-F497-DE80-839D-8A9B7CC16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2445" y="1397001"/>
            <a:ext cx="55058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PDF evidence is stored and assigned a SHA-256 digital fingerprint.</a:t>
            </a:r>
          </a:p>
        </p:txBody>
      </p:sp>
      <p:sp>
        <p:nvSpPr>
          <p:cNvPr id="9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D01219A0-506D-650D-E147-5B8132027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245" y="1397001"/>
            <a:ext cx="17847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2. Upload</a:t>
            </a:r>
          </a:p>
        </p:txBody>
      </p:sp>
      <p:sp>
        <p:nvSpPr>
          <p:cNvPr id="12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F5BFF3A2-62B8-C64E-A147-B21AD9CBB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2445" y="2374901"/>
            <a:ext cx="55058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The auditor records values, dates, ratios and explanatory notes.</a:t>
            </a:r>
          </a:p>
        </p:txBody>
      </p:sp>
      <p:sp>
        <p:nvSpPr>
          <p:cNvPr id="15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F7608A34-9B1E-8319-01AB-B013BBE67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245" y="2374901"/>
            <a:ext cx="17847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3. Create</a:t>
            </a:r>
          </a:p>
        </p:txBody>
      </p:sp>
      <p:sp>
        <p:nvSpPr>
          <p:cNvPr id="16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0845C908-26F4-26EB-1CA7-AABB89BB3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2445" y="3365501"/>
            <a:ext cx="55058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Uploaded evidence is explicitly connected to the correct report.</a:t>
            </a:r>
          </a:p>
        </p:txBody>
      </p:sp>
      <p:sp>
        <p:nvSpPr>
          <p:cNvPr id="17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228D802D-D8A9-E697-144D-8E7477F29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245" y="3365501"/>
            <a:ext cx="17847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4. Attach</a:t>
            </a:r>
          </a:p>
        </p:txBody>
      </p:sp>
      <p:sp>
        <p:nvSpPr>
          <p:cNvPr id="18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0CCFFBE1-F391-100C-F0AF-8B730BA0A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2445" y="4356101"/>
            <a:ext cx="55058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99368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Validation freezes evidence; management then approves or rejects.</a:t>
            </a:r>
          </a:p>
        </p:txBody>
      </p:sp>
      <p:sp>
        <p:nvSpPr>
          <p:cNvPr id="19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BDD61A53-13D8-0ED5-E0A9-5CB7D8718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245" y="4356101"/>
            <a:ext cx="17847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5. Review</a:t>
            </a:r>
          </a:p>
        </p:txBody>
      </p:sp>
      <p:sp>
        <p:nvSpPr>
          <p:cNvPr id="20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8FDE77B0-FFF1-E69E-8C9B-D6E2B9870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92445" y="5359401"/>
            <a:ext cx="55058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81762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Approved work enters the broadcast-pending queue for future relayer processing.</a:t>
            </a:r>
          </a:p>
        </p:txBody>
      </p:sp>
      <p:sp>
        <p:nvSpPr>
          <p:cNvPr id="21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5657569D-FC7C-5C9F-EA43-E13413EF77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245" y="5359401"/>
            <a:ext cx="1784755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600">
                <a:solidFill>
                  <a:prstClr val="black"/>
                </a:solidFill>
                <a:latin typeface="Helvetica Neue Medium"/>
                <a:ea typeface="Helvetica Neue Medium"/>
                <a:cs typeface="Helvetica Neue Medium"/>
              </a:rPr>
              <a:t>6. Submit</a:t>
            </a:r>
          </a:p>
        </p:txBody>
      </p:sp>
    </p:spTree>
    <p:extLst>
      <p:ext uri="{BB962C8B-B14F-4D97-AF65-F5344CB8AC3E}">
        <p14:creationId xmlns:p14="http://schemas.microsoft.com/office/powerpoint/2010/main" val="3081640303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58" name="Google Shape;558;p61">
            <a:extLst xmlns:a="http://schemas.openxmlformats.org/drawingml/2006/main">
              <a:ext uri="{FF2B5EF4-FFF2-40B4-BE49-F238E27FC236}">
                <a16:creationId xmlns:a16="http://schemas.microsoft.com/office/drawing/2014/main" id="{B39253B5-A631-4446-A21A-6A472E8383D4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93700" y="4013200"/>
            <a:ext cx="3568700" cy="1981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marL="0" indent="0"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900"/>
              <a:t>File fingerprint</a:t>
            </a:r>
          </a:p>
          <a:p xmlns:a="http://schemas.openxmlformats.org/drawingml/2006/main">
            <a:pPr marL="0" indent="0"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900"/>
              <a:t>Every PDF receives a SHA-256 hash so later changes can be detected.</a:t>
            </a:r>
          </a:p>
        </p:txBody>
      </p:sp>
      <p:sp>
        <p:nvSpPr>
          <p:cNvPr id="556" name="Google Shape;556;p61">
            <a:extLst xmlns:a="http://schemas.openxmlformats.org/drawingml/2006/main">
              <a:ext uri="{FF2B5EF4-FFF2-40B4-BE49-F238E27FC236}">
                <a16:creationId xmlns:a16="http://schemas.microsoft.com/office/drawing/2014/main" id="{6AEA9D10-12E4-416F-A1D4-ADA902E01448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EE5B3003-2C54-13C6-9832-7637201064DE}" type="slidenum">
              <a:t>5</a:t>
            </a:fld>
          </a:p>
        </p:txBody>
      </p:sp>
      <p:sp>
        <p:nvSpPr>
          <p:cNvPr id="559" name="Google Shape;559;p61">
            <a:extLst xmlns:a="http://schemas.openxmlformats.org/drawingml/2006/main">
              <a:ext uri="{FF2B5EF4-FFF2-40B4-BE49-F238E27FC236}">
                <a16:creationId xmlns:a16="http://schemas.microsoft.com/office/drawing/2014/main" id="{14CD1898-827F-48DE-ABF1-1ACEA4D10311}"/>
              </a:ext>
            </a:extLst>
          </p:cNvPr>
          <p:cNvSpPr>
            <a:spLocks xmlns:a="http://schemas.openxmlformats.org/drawingml/2006/main" noGrp="1"/>
          </p:cNvSpPr>
          <p:nvPr>
            <p:ph idx="10"/>
          </p:nvPr>
        </p:nvSpPr>
        <p:spPr>
          <a:xfrm xmlns:a="http://schemas.openxmlformats.org/drawingml/2006/main">
            <a:off x="4318000" y="4013200"/>
            <a:ext cx="3568700" cy="1981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marL="0" indent="0"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900">
                <a:solidFill>
                  <a:schemeClr val="dk1"/>
                </a:solidFill>
              </a:rPr>
              <a:t>Frozen evidence</a:t>
            </a:r>
          </a:p>
          <a:p xmlns:a="http://schemas.openxmlformats.org/drawingml/2006/main">
            <a:pPr marL="0" indent="0"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900">
                <a:solidFill>
                  <a:schemeClr val="dk1"/>
                </a:solidFill>
              </a:rPr>
              <a:t>Validation locks the reviewed evidence package before approval.</a:t>
            </a:r>
          </a:p>
        </p:txBody>
      </p:sp>
      <p:sp>
        <p:nvSpPr>
          <p:cNvPr id="560" name="Google Shape;560;p61">
            <a:extLst xmlns:a="http://schemas.openxmlformats.org/drawingml/2006/main">
              <a:ext uri="{FF2B5EF4-FFF2-40B4-BE49-F238E27FC236}">
                <a16:creationId xmlns:a16="http://schemas.microsoft.com/office/drawing/2014/main" id="{675FAD12-ED16-488A-B1C6-CF926DBA76C5}"/>
              </a:ext>
            </a:extLst>
          </p:cNvPr>
          <p:cNvSpPr>
            <a:spLocks xmlns:a="http://schemas.openxmlformats.org/drawingml/2006/main" noGrp="1"/>
          </p:cNvSpPr>
          <p:nvPr>
            <p:ph idx="11"/>
          </p:nvPr>
        </p:nvSpPr>
        <p:spPr>
          <a:xfrm xmlns:a="http://schemas.openxmlformats.org/drawingml/2006/main">
            <a:off x="8232273" y="4013200"/>
            <a:ext cx="3568700" cy="1981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marL="0" indent="0"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900">
                <a:solidFill>
                  <a:schemeClr val="dk1"/>
                </a:solidFill>
              </a:rPr>
              <a:t>Accountable history</a:t>
            </a:r>
          </a:p>
          <a:p xmlns:a="http://schemas.openxmlformats.org/drawingml/2006/main">
            <a:pPr marL="0" indent="0"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900">
                <a:solidFill>
                  <a:schemeClr val="dk1"/>
                </a:solidFill>
              </a:rPr>
              <a:t>Key actions record the actor, resource, reason and platform time.</a:t>
            </a:r>
          </a:p>
        </p:txBody>
      </p:sp>
      <p:sp>
        <p:nvSpPr>
          <p:cNvPr id="557" name="Google Shape;557;p61">
            <a:extLst xmlns:a="http://schemas.openxmlformats.org/drawingml/2006/main">
              <a:ext uri="{FF2B5EF4-FFF2-40B4-BE49-F238E27FC236}">
                <a16:creationId xmlns:a16="http://schemas.microsoft.com/office/drawing/2014/main" id="{B60A2CB7-351A-46D5-B731-A7C34B9C2814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Trust is designed into the workflow</a:t>
            </a:r>
          </a:p>
        </p:txBody>
      </p:sp>
      <p:sp>
        <p:nvSpPr>
          <p:cNvPr id="561" name="Google Shape;561;p61">
            <a:extLst xmlns:a="http://schemas.openxmlformats.org/drawingml/2006/main">
              <a:ext uri="{FF2B5EF4-FFF2-40B4-BE49-F238E27FC236}">
                <a16:creationId xmlns:a16="http://schemas.microsoft.com/office/drawing/2014/main" id="{D9F661F6-655F-4079-A402-193D97C632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79904" y="3433102"/>
            <a:ext cx="315580" cy="353873"/>
          </a:xfrm>
          <a:custGeom xmlns:a="http://schemas.openxmlformats.org/drawingml/2006/main">
            <a:rect l="l" t="t" r="r" b="b"/>
            <a:pathLst>
              <a:path w="20236" h="20115">
                <a:moveTo>
                  <a:pt x="11303" y="2594"/>
                </a:moveTo>
                <a:lnTo>
                  <a:pt x="2175" y="11983"/>
                </a:lnTo>
                <a:lnTo>
                  <a:pt x="9033" y="11983"/>
                </a:lnTo>
                <a:cubicBezTo>
                  <a:pt x="9364" y="11983"/>
                  <a:pt x="9678" y="12118"/>
                  <a:pt x="9883" y="12348"/>
                </a:cubicBezTo>
                <a:cubicBezTo>
                  <a:pt x="10089" y="12579"/>
                  <a:pt x="10165" y="12880"/>
                  <a:pt x="10089" y="13166"/>
                </a:cubicBezTo>
                <a:lnTo>
                  <a:pt x="8933" y="17522"/>
                </a:lnTo>
                <a:lnTo>
                  <a:pt x="18061" y="8133"/>
                </a:lnTo>
                <a:lnTo>
                  <a:pt x="11203" y="8133"/>
                </a:lnTo>
                <a:cubicBezTo>
                  <a:pt x="10872" y="8133"/>
                  <a:pt x="10558" y="7999"/>
                  <a:pt x="10353" y="7768"/>
                </a:cubicBezTo>
                <a:cubicBezTo>
                  <a:pt x="10147" y="7537"/>
                  <a:pt x="10071" y="7236"/>
                  <a:pt x="10147" y="6950"/>
                </a:cubicBezTo>
                <a:lnTo>
                  <a:pt x="11303" y="2594"/>
                </a:lnTo>
                <a:close/>
                <a:moveTo>
                  <a:pt x="10382" y="593"/>
                </a:moveTo>
                <a:cubicBezTo>
                  <a:pt x="11679" y="-742"/>
                  <a:pt x="14125" y="363"/>
                  <a:pt x="13670" y="2078"/>
                </a:cubicBezTo>
                <a:lnTo>
                  <a:pt x="12574" y="6208"/>
                </a:lnTo>
                <a:lnTo>
                  <a:pt x="18061" y="6208"/>
                </a:lnTo>
                <a:cubicBezTo>
                  <a:pt x="19918" y="6208"/>
                  <a:pt x="20918" y="8142"/>
                  <a:pt x="19705" y="9390"/>
                </a:cubicBezTo>
                <a:lnTo>
                  <a:pt x="9854" y="19523"/>
                </a:lnTo>
                <a:cubicBezTo>
                  <a:pt x="8557" y="20858"/>
                  <a:pt x="6111" y="19753"/>
                  <a:pt x="6566" y="18038"/>
                </a:cubicBezTo>
                <a:lnTo>
                  <a:pt x="7662" y="13908"/>
                </a:lnTo>
                <a:lnTo>
                  <a:pt x="2175" y="13908"/>
                </a:lnTo>
                <a:cubicBezTo>
                  <a:pt x="318" y="13908"/>
                  <a:pt x="-682" y="11974"/>
                  <a:pt x="531" y="10726"/>
                </a:cubicBezTo>
                <a:lnTo>
                  <a:pt x="10382" y="593"/>
                </a:lnTo>
                <a:close/>
              </a:path>
            </a:pathLst>
          </a:custGeom>
          <a:noFill xmlns:a="http://schemas.openxmlformats.org/drawingml/2006/main"/>
          <a:ln xmlns:a="http://schemas.openxmlformats.org/drawingml/2006/main">
            <a:solidFill>
              <a:srgbClr val="62B68A"/>
            </a:solidFill>
          </a:ln>
        </p:spPr>
        <p:txBody>
          <a:bodyPr xmlns:a="http://schemas.openxmlformats.org/drawingml/2006/main" spcFirstLastPara="1" wrap="square" lIns="67725" tIns="67725" rIns="67725" bIns="67725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562" name="Google Shape;562;p61">
            <a:extLst xmlns:a="http://schemas.openxmlformats.org/drawingml/2006/main">
              <a:ext uri="{FF2B5EF4-FFF2-40B4-BE49-F238E27FC236}">
                <a16:creationId xmlns:a16="http://schemas.microsoft.com/office/drawing/2014/main" id="{30AE50E3-77AD-47CC-9E17-03671AD8B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666" y="3429011"/>
            <a:ext cx="327078" cy="362074"/>
          </a:xfrm>
          <a:custGeom xmlns:a="http://schemas.openxmlformats.org/drawingml/2006/main">
            <a:rect l="l" t="t" r="r" b="b"/>
            <a:pathLst>
              <a:path w="21600" h="21333">
                <a:moveTo>
                  <a:pt x="11359" y="2130"/>
                </a:moveTo>
                <a:cubicBezTo>
                  <a:pt x="11014" y="1951"/>
                  <a:pt x="10588" y="1951"/>
                  <a:pt x="10241" y="2130"/>
                </a:cubicBezTo>
                <a:lnTo>
                  <a:pt x="3250" y="5732"/>
                </a:lnTo>
                <a:lnTo>
                  <a:pt x="10817" y="9530"/>
                </a:lnTo>
                <a:lnTo>
                  <a:pt x="18593" y="5856"/>
                </a:lnTo>
                <a:lnTo>
                  <a:pt x="11359" y="2130"/>
                </a:lnTo>
                <a:close/>
                <a:moveTo>
                  <a:pt x="19364" y="7749"/>
                </a:moveTo>
                <a:lnTo>
                  <a:pt x="11918" y="11267"/>
                </a:lnTo>
                <a:lnTo>
                  <a:pt x="11918" y="18916"/>
                </a:lnTo>
                <a:lnTo>
                  <a:pt x="18805" y="15367"/>
                </a:lnTo>
                <a:cubicBezTo>
                  <a:pt x="19152" y="15189"/>
                  <a:pt x="19364" y="14860"/>
                  <a:pt x="19364" y="14503"/>
                </a:cubicBezTo>
                <a:lnTo>
                  <a:pt x="19364" y="7749"/>
                </a:lnTo>
                <a:close/>
                <a:moveTo>
                  <a:pt x="9682" y="18916"/>
                </a:moveTo>
                <a:lnTo>
                  <a:pt x="9682" y="11250"/>
                </a:lnTo>
                <a:lnTo>
                  <a:pt x="2236" y="7513"/>
                </a:lnTo>
                <a:lnTo>
                  <a:pt x="2236" y="14503"/>
                </a:lnTo>
                <a:cubicBezTo>
                  <a:pt x="2236" y="14860"/>
                  <a:pt x="2448" y="15189"/>
                  <a:pt x="2795" y="15367"/>
                </a:cubicBezTo>
                <a:lnTo>
                  <a:pt x="9682" y="18916"/>
                </a:lnTo>
                <a:close/>
                <a:moveTo>
                  <a:pt x="9123" y="401"/>
                </a:moveTo>
                <a:cubicBezTo>
                  <a:pt x="10160" y="-133"/>
                  <a:pt x="11440" y="-133"/>
                  <a:pt x="12477" y="401"/>
                </a:cubicBezTo>
                <a:lnTo>
                  <a:pt x="19923" y="4238"/>
                </a:lnTo>
                <a:cubicBezTo>
                  <a:pt x="20962" y="4773"/>
                  <a:pt x="21600" y="5761"/>
                  <a:pt x="21600" y="6830"/>
                </a:cubicBezTo>
                <a:lnTo>
                  <a:pt x="21600" y="14503"/>
                </a:lnTo>
                <a:cubicBezTo>
                  <a:pt x="21600" y="15572"/>
                  <a:pt x="20962" y="16561"/>
                  <a:pt x="19923" y="17096"/>
                </a:cubicBezTo>
                <a:lnTo>
                  <a:pt x="12477" y="20932"/>
                </a:lnTo>
                <a:cubicBezTo>
                  <a:pt x="11440" y="21467"/>
                  <a:pt x="10160" y="21467"/>
                  <a:pt x="9123" y="20932"/>
                </a:cubicBezTo>
                <a:lnTo>
                  <a:pt x="1677" y="17096"/>
                </a:lnTo>
                <a:cubicBezTo>
                  <a:pt x="640" y="16561"/>
                  <a:pt x="0" y="15572"/>
                  <a:pt x="0" y="14503"/>
                </a:cubicBezTo>
                <a:lnTo>
                  <a:pt x="0" y="6830"/>
                </a:lnTo>
                <a:cubicBezTo>
                  <a:pt x="0" y="5761"/>
                  <a:pt x="640" y="4773"/>
                  <a:pt x="1677" y="4238"/>
                </a:cubicBezTo>
                <a:lnTo>
                  <a:pt x="9123" y="401"/>
                </a:lnTo>
                <a:close/>
              </a:path>
            </a:pathLst>
          </a:custGeom>
          <a:noFill xmlns:a="http://schemas.openxmlformats.org/drawingml/2006/main"/>
          <a:ln xmlns:a="http://schemas.openxmlformats.org/drawingml/2006/main">
            <a:solidFill>
              <a:srgbClr val="62B68A"/>
            </a:solidFill>
          </a:ln>
        </p:spPr>
        <p:txBody>
          <a:bodyPr xmlns:a="http://schemas.openxmlformats.org/drawingml/2006/main" spcFirstLastPara="1" wrap="square" lIns="67725" tIns="67725" rIns="67725" bIns="67725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563" name="Google Shape;563;p61">
            <a:extLst xmlns:a="http://schemas.openxmlformats.org/drawingml/2006/main">
              <a:ext uri="{FF2B5EF4-FFF2-40B4-BE49-F238E27FC236}">
                <a16:creationId xmlns:a16="http://schemas.microsoft.com/office/drawing/2014/main" id="{3B839662-37B3-4473-A901-85D3C68E7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4664" y="3474581"/>
            <a:ext cx="338580" cy="270918"/>
          </a:xfrm>
          <a:custGeom xmlns:a="http://schemas.openxmlformats.org/drawingml/2006/main">
            <a:rect l="l" t="t" r="r" b="b"/>
            <a:pathLst>
              <a:path w="21600" h="21600">
                <a:moveTo>
                  <a:pt x="6220" y="0"/>
                </a:moveTo>
                <a:lnTo>
                  <a:pt x="15380" y="0"/>
                </a:lnTo>
                <a:cubicBezTo>
                  <a:pt x="16250" y="0"/>
                  <a:pt x="16968" y="0"/>
                  <a:pt x="17552" y="59"/>
                </a:cubicBezTo>
                <a:cubicBezTo>
                  <a:pt x="18159" y="122"/>
                  <a:pt x="18717" y="255"/>
                  <a:pt x="19241" y="589"/>
                </a:cubicBezTo>
                <a:cubicBezTo>
                  <a:pt x="20055" y="1106"/>
                  <a:pt x="20715" y="1932"/>
                  <a:pt x="21129" y="2948"/>
                </a:cubicBezTo>
                <a:cubicBezTo>
                  <a:pt x="21396" y="3603"/>
                  <a:pt x="21503" y="4301"/>
                  <a:pt x="21552" y="5060"/>
                </a:cubicBezTo>
                <a:cubicBezTo>
                  <a:pt x="21600" y="5790"/>
                  <a:pt x="21600" y="6688"/>
                  <a:pt x="21600" y="7775"/>
                </a:cubicBezTo>
                <a:lnTo>
                  <a:pt x="21600" y="13825"/>
                </a:lnTo>
                <a:cubicBezTo>
                  <a:pt x="21600" y="14912"/>
                  <a:pt x="21600" y="15810"/>
                  <a:pt x="21552" y="16540"/>
                </a:cubicBezTo>
                <a:cubicBezTo>
                  <a:pt x="21503" y="17299"/>
                  <a:pt x="21396" y="17997"/>
                  <a:pt x="21129" y="18652"/>
                </a:cubicBezTo>
                <a:cubicBezTo>
                  <a:pt x="20715" y="19668"/>
                  <a:pt x="20055" y="20494"/>
                  <a:pt x="19241" y="21011"/>
                </a:cubicBezTo>
                <a:cubicBezTo>
                  <a:pt x="18717" y="21345"/>
                  <a:pt x="18159" y="21478"/>
                  <a:pt x="17552" y="21541"/>
                </a:cubicBezTo>
                <a:cubicBezTo>
                  <a:pt x="16968" y="21600"/>
                  <a:pt x="16250" y="21600"/>
                  <a:pt x="15380" y="21600"/>
                </a:cubicBezTo>
                <a:lnTo>
                  <a:pt x="6220" y="21600"/>
                </a:lnTo>
                <a:cubicBezTo>
                  <a:pt x="5350" y="21600"/>
                  <a:pt x="4632" y="21600"/>
                  <a:pt x="4048" y="21541"/>
                </a:cubicBezTo>
                <a:cubicBezTo>
                  <a:pt x="3441" y="21478"/>
                  <a:pt x="2883" y="21345"/>
                  <a:pt x="2359" y="21011"/>
                </a:cubicBezTo>
                <a:cubicBezTo>
                  <a:pt x="1545" y="20494"/>
                  <a:pt x="885" y="19668"/>
                  <a:pt x="471" y="18652"/>
                </a:cubicBezTo>
                <a:cubicBezTo>
                  <a:pt x="204" y="17997"/>
                  <a:pt x="97" y="17299"/>
                  <a:pt x="48" y="16540"/>
                </a:cubicBezTo>
                <a:cubicBezTo>
                  <a:pt x="0" y="15810"/>
                  <a:pt x="0" y="14912"/>
                  <a:pt x="0" y="13825"/>
                </a:cubicBezTo>
                <a:lnTo>
                  <a:pt x="0" y="7775"/>
                </a:lnTo>
                <a:cubicBezTo>
                  <a:pt x="0" y="6688"/>
                  <a:pt x="0" y="5790"/>
                  <a:pt x="48" y="5060"/>
                </a:cubicBezTo>
                <a:cubicBezTo>
                  <a:pt x="97" y="4301"/>
                  <a:pt x="204" y="3603"/>
                  <a:pt x="471" y="2948"/>
                </a:cubicBezTo>
                <a:cubicBezTo>
                  <a:pt x="885" y="1932"/>
                  <a:pt x="1545" y="1106"/>
                  <a:pt x="2359" y="589"/>
                </a:cubicBezTo>
                <a:cubicBezTo>
                  <a:pt x="2883" y="255"/>
                  <a:pt x="3441" y="122"/>
                  <a:pt x="4048" y="59"/>
                </a:cubicBezTo>
                <a:cubicBezTo>
                  <a:pt x="4632" y="0"/>
                  <a:pt x="5350" y="0"/>
                  <a:pt x="6220" y="0"/>
                </a:cubicBezTo>
                <a:close/>
                <a:moveTo>
                  <a:pt x="2160" y="9450"/>
                </a:moveTo>
                <a:lnTo>
                  <a:pt x="2160" y="13770"/>
                </a:lnTo>
                <a:cubicBezTo>
                  <a:pt x="2160" y="14927"/>
                  <a:pt x="2161" y="15713"/>
                  <a:pt x="2201" y="16320"/>
                </a:cubicBezTo>
                <a:cubicBezTo>
                  <a:pt x="2239" y="16911"/>
                  <a:pt x="2309" y="17215"/>
                  <a:pt x="2395" y="17426"/>
                </a:cubicBezTo>
                <a:cubicBezTo>
                  <a:pt x="2603" y="17933"/>
                  <a:pt x="2933" y="18347"/>
                  <a:pt x="3339" y="18606"/>
                </a:cubicBezTo>
                <a:cubicBezTo>
                  <a:pt x="3508" y="18714"/>
                  <a:pt x="3751" y="18801"/>
                  <a:pt x="4224" y="18849"/>
                </a:cubicBezTo>
                <a:cubicBezTo>
                  <a:pt x="4710" y="18899"/>
                  <a:pt x="5338" y="18900"/>
                  <a:pt x="6264" y="18900"/>
                </a:cubicBezTo>
                <a:lnTo>
                  <a:pt x="15336" y="18900"/>
                </a:lnTo>
                <a:cubicBezTo>
                  <a:pt x="16262" y="18900"/>
                  <a:pt x="16890" y="18899"/>
                  <a:pt x="17376" y="18849"/>
                </a:cubicBezTo>
                <a:cubicBezTo>
                  <a:pt x="17849" y="18801"/>
                  <a:pt x="18092" y="18714"/>
                  <a:pt x="18261" y="18606"/>
                </a:cubicBezTo>
                <a:cubicBezTo>
                  <a:pt x="18667" y="18347"/>
                  <a:pt x="18997" y="17933"/>
                  <a:pt x="19205" y="17426"/>
                </a:cubicBezTo>
                <a:cubicBezTo>
                  <a:pt x="19291" y="17215"/>
                  <a:pt x="19361" y="16911"/>
                  <a:pt x="19399" y="16320"/>
                </a:cubicBezTo>
                <a:cubicBezTo>
                  <a:pt x="19439" y="15713"/>
                  <a:pt x="19440" y="14927"/>
                  <a:pt x="19440" y="13770"/>
                </a:cubicBezTo>
                <a:lnTo>
                  <a:pt x="19440" y="9450"/>
                </a:lnTo>
                <a:lnTo>
                  <a:pt x="2160" y="9450"/>
                </a:lnTo>
                <a:close/>
                <a:moveTo>
                  <a:pt x="19438" y="6750"/>
                </a:moveTo>
                <a:cubicBezTo>
                  <a:pt x="19435" y="6148"/>
                  <a:pt x="19425" y="5677"/>
                  <a:pt x="19399" y="5280"/>
                </a:cubicBezTo>
                <a:cubicBezTo>
                  <a:pt x="19361" y="4689"/>
                  <a:pt x="19291" y="4385"/>
                  <a:pt x="19205" y="4174"/>
                </a:cubicBezTo>
                <a:cubicBezTo>
                  <a:pt x="18997" y="3667"/>
                  <a:pt x="18667" y="3254"/>
                  <a:pt x="18261" y="2994"/>
                </a:cubicBezTo>
                <a:cubicBezTo>
                  <a:pt x="18092" y="2886"/>
                  <a:pt x="17849" y="2799"/>
                  <a:pt x="17376" y="2751"/>
                </a:cubicBezTo>
                <a:cubicBezTo>
                  <a:pt x="16890" y="2701"/>
                  <a:pt x="16262" y="2700"/>
                  <a:pt x="15336" y="2700"/>
                </a:cubicBezTo>
                <a:lnTo>
                  <a:pt x="6264" y="2700"/>
                </a:lnTo>
                <a:cubicBezTo>
                  <a:pt x="5338" y="2700"/>
                  <a:pt x="4710" y="2701"/>
                  <a:pt x="4224" y="2751"/>
                </a:cubicBezTo>
                <a:cubicBezTo>
                  <a:pt x="3751" y="2799"/>
                  <a:pt x="3508" y="2886"/>
                  <a:pt x="3339" y="2994"/>
                </a:cubicBezTo>
                <a:cubicBezTo>
                  <a:pt x="2933" y="3254"/>
                  <a:pt x="2603" y="3667"/>
                  <a:pt x="2395" y="4174"/>
                </a:cubicBezTo>
                <a:cubicBezTo>
                  <a:pt x="2309" y="4385"/>
                  <a:pt x="2239" y="4689"/>
                  <a:pt x="2201" y="5280"/>
                </a:cubicBezTo>
                <a:cubicBezTo>
                  <a:pt x="2175" y="5677"/>
                  <a:pt x="2165" y="6148"/>
                  <a:pt x="2162" y="6750"/>
                </a:cubicBezTo>
                <a:lnTo>
                  <a:pt x="19438" y="6750"/>
                </a:lnTo>
                <a:close/>
                <a:moveTo>
                  <a:pt x="12960" y="14850"/>
                </a:moveTo>
                <a:cubicBezTo>
                  <a:pt x="12960" y="14105"/>
                  <a:pt x="13444" y="13500"/>
                  <a:pt x="14040" y="13500"/>
                </a:cubicBezTo>
                <a:lnTo>
                  <a:pt x="16200" y="13500"/>
                </a:lnTo>
                <a:cubicBezTo>
                  <a:pt x="16796" y="13500"/>
                  <a:pt x="17280" y="14105"/>
                  <a:pt x="17280" y="14850"/>
                </a:cubicBezTo>
                <a:cubicBezTo>
                  <a:pt x="17280" y="15595"/>
                  <a:pt x="16796" y="16200"/>
                  <a:pt x="16200" y="16200"/>
                </a:cubicBezTo>
                <a:lnTo>
                  <a:pt x="14040" y="16200"/>
                </a:lnTo>
                <a:cubicBezTo>
                  <a:pt x="13444" y="16200"/>
                  <a:pt x="12960" y="15595"/>
                  <a:pt x="12960" y="14850"/>
                </a:cubicBezTo>
                <a:close/>
              </a:path>
            </a:pathLst>
          </a:custGeom>
          <a:noFill xmlns:a="http://schemas.openxmlformats.org/drawingml/2006/main"/>
          <a:ln xmlns:a="http://schemas.openxmlformats.org/drawingml/2006/main">
            <a:solidFill>
              <a:srgbClr val="62B68A"/>
            </a:solidFill>
          </a:ln>
        </p:spPr>
        <p:txBody>
          <a:bodyPr xmlns:a="http://schemas.openxmlformats.org/drawingml/2006/main" spcFirstLastPara="1" wrap="square" lIns="67725" tIns="67725" rIns="67725" bIns="67725" anchor="ctr">
            <a:noAutofit/>
          </a:bodyPr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</p:spTree>
    <p:extLst>
      <p:ext uri="{BB962C8B-B14F-4D97-AF65-F5344CB8AC3E}">
        <p14:creationId xmlns:p14="http://schemas.microsoft.com/office/powerpoint/2010/main" val="155189193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71A2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32" name="Google Shape;532;p58">
            <a:extLst xmlns:a="http://schemas.openxmlformats.org/drawingml/2006/main">
              <a:ext uri="{FF2B5EF4-FFF2-40B4-BE49-F238E27FC236}">
                <a16:creationId xmlns:a16="http://schemas.microsoft.com/office/drawing/2014/main" id="{F0FFD4C2-91BF-62E5-3F4D-5F22CB693C50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>
              <a:defRPr>
                <a:solidFill>
                  <a:srgbClr val="B8C8D8"/>
                </a:solidFill>
                <a:latin typeface="Aptos"/>
                <a:ea typeface="Aptos"/>
                <a:cs typeface="Aptos"/>
              </a:defRPr>
            </a:pPr>
            <a:fld id="{8C630A04-5A25-9E0C-9436-126091DB86B3}" type="slidenum">
              <a:t>6</a:t>
            </a:fld>
          </a:p>
        </p:txBody>
      </p:sp>
      <p:sp>
        <p:nvSpPr>
          <p:cNvPr id="53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76B53431-A5A3-DBCC-DDCF-BA4B5ED509B5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876300" y="990600"/>
            <a:ext cx="3143250" cy="2095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200"/>
              <a:t>A clear entry point</a:t>
            </a:r>
          </a:p>
          <a:p xmlns:a="http://schemas.openxmlformats.org/drawingml/2006/main">
            <a:pPr>
              <a:defRPr sz="4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200"/>
              <a:t>for every role</a:t>
            </a:r>
          </a:p>
        </p:txBody>
      </p:sp>
      <p:sp>
        <p:nvSpPr>
          <p:cNvPr id="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482C0709-78B4-948D-01E2-20AD0623C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24250"/>
            <a:ext cx="323850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>
            <a:lvl1pPr algn="l">
              <a:lnSpc>
                <a:spcPct val="90000"/>
              </a:lnSpc>
              <a:spcBef>
                <a:spcPts val="0"/>
              </a:spcBef>
              <a:buNone/>
              <a:defRPr sz="2900"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</a:lstStyle>
          <a:p xmlns:a="http://schemas.openxmlformats.org/drawingml/2006/main">
            <a:pPr>
              <a:buNone/>
              <a:defRPr sz="2250">
                <a:solidFill>
                  <a:srgbClr val="BFD3E2"/>
                </a:solidFill>
                <a:latin typeface="Aptos"/>
                <a:ea typeface="Aptos"/>
                <a:cs typeface="Aptos"/>
              </a:defRPr>
            </a:pPr>
            <a:r>
              <a:rPr sz="4200">
                <a:solidFill>
                  <a:srgbClr val="FFFFFF"/>
                </a:solidFill>
              </a:rPr>
              <a:t>Public orientation, role-aware sign-in, Help and Resources.</a:t>
            </a:r>
          </a:p>
        </p:txBody>
      </p:sp>
      <p:pic>
        <p:nvPicPr>
          <p:cNvPr id="53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f8021d80b2b4007"/>
          <a:stretch xmlns:a="http://schemas.openxmlformats.org/drawingml/2006/main"/>
        </p:blipFill>
        <p:spPr>
          <a:xfrm xmlns:a="http://schemas.openxmlformats.org/drawingml/2006/main">
            <a:off x="4762500" y="1355527"/>
            <a:ext cx="6762750" cy="3804047"/>
          </a:xfrm>
          <a:prstGeom xmlns:a="http://schemas.openxmlformats.org/drawingml/2006/main" prst="roundRect">
            <a:avLst>
              <a:gd name="adj" fmla="val 1600"/>
            </a:avLst>
          </a:prstGeom>
        </p:spPr>
      </p:pic>
    </p:spTree>
    <p:extLst>
      <p:ext uri="{BB962C8B-B14F-4D97-AF65-F5344CB8AC3E}">
        <p14:creationId xmlns:p14="http://schemas.microsoft.com/office/powerpoint/2010/main" val="393152691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71A2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32" name="Google Shape;532;p58">
            <a:extLst xmlns:a="http://schemas.openxmlformats.org/drawingml/2006/main">
              <a:ext uri="{FF2B5EF4-FFF2-40B4-BE49-F238E27FC236}">
                <a16:creationId xmlns:a16="http://schemas.microsoft.com/office/drawing/2014/main" id="{F0FFD4C2-91BF-62E5-3F4D-5F22CB693C50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ctr">
            <a:noAutofit/>
          </a:bodyPr>
          <a:lstStyle xmlns:a="http://schemas.openxmlformats.org/drawingml/2006/main"/>
          <a:p xmlns:a="http://schemas.openxmlformats.org/drawingml/2006/main">
            <a:pPr>
              <a:defRPr>
                <a:solidFill>
                  <a:srgbClr val="B8C8D8"/>
                </a:solidFill>
                <a:latin typeface="Aptos"/>
                <a:ea typeface="Aptos"/>
                <a:cs typeface="Aptos"/>
              </a:defRPr>
            </a:pPr>
            <a:fld id="{D3D7D1C8-AE23-AA48-DF65-C742588DBE47}" type="slidenum">
              <a:t>7</a:t>
            </a:fld>
          </a:p>
        </p:txBody>
      </p:sp>
      <p:sp>
        <p:nvSpPr>
          <p:cNvPr id="53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76B53431-A5A3-DBCC-DDCF-BA4B5ED509B5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685800" y="990600"/>
            <a:ext cx="3333750" cy="2095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200"/>
              <a:t>Auditors work from</a:t>
            </a:r>
          </a:p>
          <a:p xmlns:a="http://schemas.openxmlformats.org/drawingml/2006/main">
            <a:pPr>
              <a:defRPr sz="40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4200"/>
              <a:t>one focused queue</a:t>
            </a:r>
          </a:p>
        </p:txBody>
      </p:sp>
      <p:sp>
        <p:nvSpPr>
          <p:cNvPr id="3" name="Google Shape;533;p58">
            <a:extLst xmlns:a="http://schemas.openxmlformats.org/drawingml/2006/main">
              <a:ext uri="{FF2B5EF4-FFF2-40B4-BE49-F238E27FC236}">
                <a16:creationId xmlns:a16="http://schemas.microsoft.com/office/drawing/2014/main" id="{482C0709-78B4-948D-01E2-20AD0623C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24250"/>
            <a:ext cx="3238500" cy="1619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spcFirstLastPara="1" vert="horz" wrap="square" lIns="0" tIns="0" rIns="0" bIns="0" anchor="t">
            <a:noAutofit/>
          </a:bodyPr>
          <a:lstStyle xmlns:a="http://schemas.openxmlformats.org/drawingml/2006/main">
            <a:lvl1pPr algn="l">
              <a:lnSpc>
                <a:spcPct val="90000"/>
              </a:lnSpc>
              <a:spcBef>
                <a:spcPts val="0"/>
              </a:spcBef>
              <a:buNone/>
              <a:defRPr sz="2900"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</a:lstStyle>
          <a:p xmlns:a="http://schemas.openxmlformats.org/drawingml/2006/main">
            <a:pPr>
              <a:buNone/>
              <a:defRPr sz="2250">
                <a:solidFill>
                  <a:srgbClr val="BFD3E2"/>
                </a:solidFill>
                <a:latin typeface="Aptos"/>
                <a:ea typeface="Aptos"/>
                <a:cs typeface="Aptos"/>
              </a:defRPr>
            </a:pPr>
            <a:r>
              <a:rPr sz="4200">
                <a:solidFill>
                  <a:srgbClr val="FFFFFF"/>
                </a:solidFill>
              </a:rPr>
              <a:t>Reports, evidence status and next actions remain visible.</a:t>
            </a:r>
          </a:p>
        </p:txBody>
      </p:sp>
      <p:pic>
        <p:nvPicPr>
          <p:cNvPr id="53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df8fc2df4764e4a"/>
          <a:stretch xmlns:a="http://schemas.openxmlformats.org/drawingml/2006/main"/>
        </p:blipFill>
        <p:spPr>
          <a:xfrm xmlns:a="http://schemas.openxmlformats.org/drawingml/2006/main">
            <a:off x="4762500" y="1355527"/>
            <a:ext cx="6762750" cy="3804047"/>
          </a:xfrm>
          <a:prstGeom xmlns:a="http://schemas.openxmlformats.org/drawingml/2006/main" prst="roundRect">
            <a:avLst>
              <a:gd name="adj" fmla="val 1600"/>
            </a:avLst>
          </a:prstGeom>
        </p:spPr>
      </p:pic>
    </p:spTree>
    <p:extLst>
      <p:ext uri="{BB962C8B-B14F-4D97-AF65-F5344CB8AC3E}">
        <p14:creationId xmlns:p14="http://schemas.microsoft.com/office/powerpoint/2010/main" val="3931526918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4" name="Rounded Rectangle 3">
            <a:extLst xmlns:a="http://schemas.openxmlformats.org/drawingml/2006/main">
              <a:ext uri="{FF2B5EF4-FFF2-40B4-BE49-F238E27FC236}">
                <a16:creationId xmlns:a16="http://schemas.microsoft.com/office/drawing/2014/main" id="{399D28F4-0533-71C4-6121-D7C1CF725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30900" y="393700"/>
            <a:ext cx="5867400" cy="16383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5" name="Rounded Rectangle 4">
            <a:extLst xmlns:a="http://schemas.openxmlformats.org/drawingml/2006/main">
              <a:ext uri="{FF2B5EF4-FFF2-40B4-BE49-F238E27FC236}">
                <a16:creationId xmlns:a16="http://schemas.microsoft.com/office/drawing/2014/main" id="{3B220E5B-9AD4-0A77-D081-8DD6CEDED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30900" y="2369856"/>
            <a:ext cx="5867400" cy="16383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6" name="Rounded Rectangle 5">
            <a:extLst xmlns:a="http://schemas.openxmlformats.org/drawingml/2006/main">
              <a:ext uri="{FF2B5EF4-FFF2-40B4-BE49-F238E27FC236}">
                <a16:creationId xmlns:a16="http://schemas.microsoft.com/office/drawing/2014/main" id="{8015B47D-C18B-C33D-B6B9-8B12C7F21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30900" y="4356100"/>
            <a:ext cx="5867400" cy="1638300"/>
          </a:xfrm>
          <a:prstGeom xmlns:a="http://schemas.openxmlformats.org/drawingml/2006/main" prst="roundRect">
            <a:avLst>
              <a:gd name="adj" fmla="val 358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C"/>
            </a:solidFill>
          </a:ln>
        </p:spPr>
        <p:style>
          <a:lnRef xmlns:a="http://schemas.openxmlformats.org/drawingml/2006/main" idx="2">
            <a:schemeClr val="accent1">
              <a:shade val="15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4"/>
          <a:fontRef xmlns:a="http://schemas.openxmlformats.org/drawingml/2006/main" idx="minor">
            <a:schemeClr val="lt1"/>
          </a:fontRef>
        </p:style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buNone/>
            </a:pPr>
          </a:p>
        </p:txBody>
      </p:sp>
      <p:sp>
        <p:nvSpPr>
          <p:cNvPr id="2" name="Slide Number Placeholder 1">
            <a:extLst xmlns:a="http://schemas.openxmlformats.org/drawingml/2006/main">
              <a:ext uri="{FF2B5EF4-FFF2-40B4-BE49-F238E27FC236}">
                <a16:creationId xmlns:a16="http://schemas.microsoft.com/office/drawing/2014/main" id="{C70AE1A9-6BFA-C8F8-15D8-E0C474C9873F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BA58DA2A-B818-18A9-29C1-B697728D5BCE}" type="slidenum">
              <a:t>8</a:t>
            </a:fld>
          </a:p>
        </p:txBody>
      </p:sp>
      <p:sp>
        <p:nvSpPr>
          <p:cNvPr id="3" name="Title 2">
            <a:extLst xmlns:a="http://schemas.openxmlformats.org/drawingml/2006/main">
              <a:ext uri="{FF2B5EF4-FFF2-40B4-BE49-F238E27FC236}">
                <a16:creationId xmlns:a16="http://schemas.microsoft.com/office/drawing/2014/main" id="{B98E6F4A-D901-EDDD-8055-85C5D5B5077A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>
          <a:xfrm xmlns:a="http://schemas.openxmlformats.org/drawingml/2006/main">
            <a:off x="393701" y="344008"/>
            <a:ext cx="4928108" cy="1047491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A modular platform behind a simple experience</a:t>
            </a:r>
          </a:p>
        </p:txBody>
      </p:sp>
      <p:sp>
        <p:nvSpPr>
          <p:cNvPr id="11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32851832-A61E-C0E6-B2C4-DAC1BEA62DF8}"/>
              </a:ext>
            </a:extLst>
          </p:cNvPr>
          <p:cNvSpPr>
            <a:spLocks xmlns:a="http://schemas.openxmlformats.org/drawingml/2006/main" noGrp="1"/>
          </p:cNvSpPr>
          <p:nvPr>
            <p:ph idx="4294967295"/>
          </p:nvPr>
        </p:nvSpPr>
        <p:spPr>
          <a:xfrm xmlns:a="http://schemas.openxmlformats.org/drawingml/2006/main">
            <a:off x="6261100" y="672952"/>
            <a:ext cx="5287433" cy="1079796"/>
          </a:xfrm>
        </p:spPr>
        <p:txBody>
          <a:bodyPr xmlns:a="http://schemas.openxmlformats.org/drawingml/2006/main">
            <a:normAutofit fontScale="87448"/>
          </a:bodyPr>
          <a:lstStyle xmlns:a="http://schemas.openxmlformats.org/drawingml/2006/main"/>
          <a:p xmlns:a="http://schemas.openxmlformats.org/drawingml/2006/main"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Experience layer</a:t>
            </a:r>
          </a:p>
          <a:p xmlns:a="http://schemas.openxmlformats.org/drawingml/2006/main">
            <a:pPr marL="0" indent="0" algn="l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Web portal, role dashboards, Help Center and Resource library.</a:t>
            </a:r>
          </a:p>
        </p:txBody>
      </p:sp>
      <p:sp>
        <p:nvSpPr>
          <p:cNvPr id="8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81492ACB-99F1-D37C-A4AB-B65892101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1100" y="2664788"/>
            <a:ext cx="5287433" cy="1048436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84459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0000"/>
              </a:lnSpc>
              <a:spcBef>
                <a:spcPts val="0"/>
              </a:spcBef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Application services</a:t>
            </a:r>
          </a:p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Authentication, reports, evidence, approvals, audit and platform time.</a:t>
            </a:r>
          </a:p>
        </p:txBody>
      </p:sp>
      <p:sp>
        <p:nvSpPr>
          <p:cNvPr id="9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EE244A58-AA3E-6549-238A-E0B6EB985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1100" y="4656290"/>
            <a:ext cx="5287433" cy="103792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0" indent="0">
              <a:lnSpc>
                <a:spcPct val="110000"/>
              </a:lnSpc>
              <a:spcBef>
                <a:spcPts val="0"/>
              </a:spcBef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Trusted infrastructure</a:t>
            </a:r>
          </a:p>
          <a:p xmlns:a="http://schemas.openxmlformats.org/drawingml/2006/main">
            <a:pPr marL="0" indent="0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PostgreSQL, MinIO, Redis, Caddy and the dry-run relayer.</a:t>
            </a:r>
          </a:p>
        </p:txBody>
      </p:sp>
    </p:spTree>
    <p:extLst>
      <p:ext uri="{BB962C8B-B14F-4D97-AF65-F5344CB8AC3E}">
        <p14:creationId xmlns:p14="http://schemas.microsoft.com/office/powerpoint/2010/main" val="465626630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4F7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31C01230-0AB7-5FBA-6CB0-F4C1122A5881}"/>
              </a:ext>
            </a:extLst>
          </p:cNvPr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93700" y="2032000"/>
            <a:ext cx="3568700" cy="19812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24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Identity and access</a:t>
            </a:r>
          </a:p>
          <a:p xmlns:a="http://schemas.openxmlformats.org/drawingml/2006/main">
            <a:pPr marL="0" indent="0" algn="l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Each person works through an assigned role.</a:t>
            </a:r>
          </a:p>
        </p:txBody>
      </p:sp>
      <p:sp>
        <p:nvSpPr>
          <p:cNvPr id="2" name="Slide Number Placeholder 1">
            <a:extLst xmlns:a="http://schemas.openxmlformats.org/drawingml/2006/main">
              <a:ext uri="{FF2B5EF4-FFF2-40B4-BE49-F238E27FC236}">
                <a16:creationId xmlns:a16="http://schemas.microsoft.com/office/drawing/2014/main" id="{5346F6B8-73F6-AB72-2971-C8B37B27DCFE}"/>
              </a:ext>
            </a:extLst>
          </p:cNvPr>
          <p:cNvSpPr>
            <a:spLocks xmlns:a="http://schemas.openxmlformats.org/drawingml/2006/main" noGrp="1"/>
          </p:cNvSpPr>
          <p:nvPr>
            <p:ph type="sldNum" idx="4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fld id="{388657AE-30A1-5A7A-6A7F-315D84436430}" type="slidenum">
              <a:t>9</a:t>
            </a:fld>
          </a:p>
        </p:txBody>
      </p:sp>
      <p:sp>
        <p:nvSpPr>
          <p:cNvPr id="11" name="Content Placeholder 10">
            <a:extLst xmlns:a="http://schemas.openxmlformats.org/drawingml/2006/main">
              <a:ext uri="{FF2B5EF4-FFF2-40B4-BE49-F238E27FC236}">
                <a16:creationId xmlns:a16="http://schemas.microsoft.com/office/drawing/2014/main" id="{36C44BD0-2306-5DD3-6221-887B2EAEA0CB}"/>
              </a:ext>
            </a:extLst>
          </p:cNvPr>
          <p:cNvSpPr>
            <a:spLocks xmlns:a="http://schemas.openxmlformats.org/drawingml/2006/main" noGrp="1"/>
          </p:cNvSpPr>
          <p:nvPr>
            <p:ph idx="10"/>
          </p:nvPr>
        </p:nvSpPr>
        <p:spPr>
          <a:xfrm xmlns:a="http://schemas.openxmlformats.org/drawingml/2006/main">
            <a:off x="4318000" y="2032000"/>
            <a:ext cx="3568700" cy="19812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24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Evidence integrity</a:t>
            </a:r>
          </a:p>
          <a:p xmlns:a="http://schemas.openxmlformats.org/drawingml/2006/main">
            <a:pPr marL="0" indent="0" algn="l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Files are hashed, attached and locked.</a:t>
            </a:r>
          </a:p>
        </p:txBody>
      </p:sp>
      <p:sp>
        <p:nvSpPr>
          <p:cNvPr id="12" name="Content Placeholder 11">
            <a:extLst xmlns:a="http://schemas.openxmlformats.org/drawingml/2006/main">
              <a:ext uri="{FF2B5EF4-FFF2-40B4-BE49-F238E27FC236}">
                <a16:creationId xmlns:a16="http://schemas.microsoft.com/office/drawing/2014/main" id="{DE8FF54C-F86E-60F9-B524-2931B90F4D94}"/>
              </a:ext>
            </a:extLst>
          </p:cNvPr>
          <p:cNvSpPr>
            <a:spLocks xmlns:a="http://schemas.openxmlformats.org/drawingml/2006/main" noGrp="1"/>
          </p:cNvSpPr>
          <p:nvPr>
            <p:ph idx="11"/>
          </p:nvPr>
        </p:nvSpPr>
        <p:spPr>
          <a:xfrm xmlns:a="http://schemas.openxmlformats.org/drawingml/2006/main">
            <a:off x="8232273" y="2032000"/>
            <a:ext cx="3568700" cy="19812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24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Operational oversight</a:t>
            </a:r>
          </a:p>
          <a:p xmlns:a="http://schemas.openxmlformats.org/drawingml/2006/main">
            <a:pPr marL="0" indent="0" algn="l">
              <a:lnSpc>
                <a:spcPct val="100000"/>
              </a:lnSpc>
              <a:spcBef>
                <a:spcPts val="1300"/>
              </a:spcBef>
              <a:spcAft>
                <a:spcPts val="1300"/>
              </a:spcAft>
              <a:buNone/>
              <a:defRPr b="1">
                <a:solidFill>
                  <a:srgbClr val="102A4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Activity is visible and exportable.</a:t>
            </a:r>
          </a:p>
        </p:txBody>
      </p:sp>
      <p:sp>
        <p:nvSpPr>
          <p:cNvPr id="3" name="Title 2">
            <a:extLst xmlns:a="http://schemas.openxmlformats.org/drawingml/2006/main">
              <a:ext uri="{FF2B5EF4-FFF2-40B4-BE49-F238E27FC236}">
                <a16:creationId xmlns:a16="http://schemas.microsoft.com/office/drawing/2014/main" id="{BC736807-305D-4EC1-A98F-2A17C38135E7}"/>
              </a:ext>
            </a:extLst>
          </p:cNvPr>
          <p:cNvSpPr>
            <a:spLocks xmlns:a="http://schemas.openxmlformats.org/drawingml/2006/main" noGrp="1"/>
          </p:cNvSpPr>
          <p:nvPr>
            <p:ph type="title" idx="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b="1">
                <a:solidFill>
                  <a:srgbClr val="102A43"/>
                </a:solidFill>
                <a:latin typeface="Aptos Display"/>
                <a:ea typeface="Aptos Display"/>
                <a:cs typeface="Aptos Display"/>
              </a:defRPr>
            </a:pPr>
            <a:r>
              <a:t>Controls protect identity, evidence and accountability</a:t>
            </a:r>
          </a:p>
        </p:txBody>
      </p:sp>
      <p:sp>
        <p:nvSpPr>
          <p:cNvPr id="13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19211427-9600-D234-704D-53BE123AB7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700" y="4133787"/>
            <a:ext cx="3568700" cy="186061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Named accounts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Active/inactive status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Session history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Forced logout</a:t>
            </a:r>
          </a:p>
        </p:txBody>
      </p:sp>
      <p:sp>
        <p:nvSpPr>
          <p:cNvPr id="20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AC9183D9-7CC4-79A2-884C-5E7D4E0CCD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7778" y="4133787"/>
            <a:ext cx="3568700" cy="186061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PDF-only evidence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Duplicate detection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Frozen packages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Persistent storage</a:t>
            </a:r>
          </a:p>
        </p:txBody>
      </p:sp>
      <p:sp>
        <p:nvSpPr>
          <p:cNvPr id="21" name="Content Placeholder 9">
            <a:extLst xmlns:a="http://schemas.openxmlformats.org/drawingml/2006/main">
              <a:ext uri="{FF2B5EF4-FFF2-40B4-BE49-F238E27FC236}">
                <a16:creationId xmlns:a16="http://schemas.microsoft.com/office/drawing/2014/main" id="{8026D696-5B0D-B1A2-BDA5-A14DA5889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3007" y="4133787"/>
            <a:ext cx="3568700" cy="186061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0" tIns="0" rIns="0" bIns="0">
            <a:normAutofit fontScale="100000"/>
          </a:bodyPr>
          <a:lstStyle xmlns:a="http://schemas.openxmlformats.org/drawingml/2006/main">
            <a:lvl1pPr marL="228600" indent="-228600" algn="l">
              <a:lnSpc>
                <a:spcPct val="90000"/>
              </a:lnSpc>
              <a:spcBef>
                <a:spcPts val="1000"/>
              </a:spcBef>
              <a:buChar char="•"/>
              <a:defRPr sz="24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1pPr>
            <a:lvl2pPr marL="685800" indent="-228600" algn="l">
              <a:lnSpc>
                <a:spcPct val="90000"/>
              </a:lnSpc>
              <a:spcBef>
                <a:spcPts val="5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2pPr>
            <a:lvl3pPr marL="1143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3pPr>
            <a:lvl4pPr marL="1600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4pPr>
            <a:lvl5pPr marL="20574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5pPr>
            <a:lvl6pPr marL="25146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6pPr>
            <a:lvl7pPr marL="29718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7pPr>
            <a:lvl8pPr marL="34290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8pPr>
            <a:lvl9pPr marL="3886200" indent="-228600" algn="l">
              <a:lnSpc>
                <a:spcPct val="90000"/>
              </a:lnSpc>
              <a:spcBef>
                <a:spcPts val="500"/>
              </a:spcBef>
              <a:buChar char="•"/>
              <a:defRPr sz="1800">
                <a:solidFill>
                  <a:schemeClr val="tx1"/>
                </a:solidFill>
                <a:latin typeface="+mn-lt"/>
                <a:ea typeface="+mn-lt"/>
                <a:cs typeface="+mn-lt"/>
              </a:defRPr>
            </a:lvl9pPr>
          </a:lstStyle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Approval reasons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Audit events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Platform timestamps</a:t>
            </a:r>
          </a:p>
          <a:p xmlns:a="http://schemas.openxmlformats.org/drawingml/2006/main">
            <a:pPr marL="320040" indent="-226060" algn="l">
              <a:lnSpc>
                <a:spcPct val="110000"/>
              </a:lnSpc>
              <a:spcBef>
                <a:spcPts val="1000"/>
              </a:spcBef>
              <a:spcAft>
                <a:spcPts val="1000"/>
              </a:spcAft>
              <a:buChar char="→"/>
              <a:defRPr>
                <a:solidFill>
                  <a:srgbClr val="243B53"/>
                </a:solidFill>
                <a:latin typeface="Aptos"/>
                <a:ea typeface="Aptos"/>
                <a:cs typeface="Aptos"/>
              </a:defRPr>
            </a:pPr>
            <a:r>
              <a:rPr sz="1800" b="0" i="0" u="none" cap="none">
                <a:ln>
                  <a:noFill/>
                </a:ln>
                <a:solidFill>
                  <a:prstClr val="black"/>
                </a:solidFill>
                <a:latin typeface="Helvetica Neue"/>
                <a:ea typeface="Helvetica Neue"/>
                <a:cs typeface="Helvetica Neue"/>
              </a:rPr>
              <a:t>Readiness checks</a:t>
            </a:r>
          </a:p>
        </p:txBody>
      </p:sp>
    </p:spTree>
    <p:extLst>
      <p:ext uri="{BB962C8B-B14F-4D97-AF65-F5344CB8AC3E}">
        <p14:creationId xmlns:p14="http://schemas.microsoft.com/office/powerpoint/2010/main" val="3064231191"/>
      </p:ext>
    </p:extLst>
  </p:cSld>
</p:sld>
</file>

<file path=ppt/theme/theme1.xml><?xml version="1.0" encoding="utf-8"?>
<a:theme xmlns:a="http://schemas.openxmlformats.org/drawingml/2006/main" name="Default Codex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Helvetica Neue">
      <a:majorFont>
        <a:latin typeface="Helvetica Neue"/>
        <a:ea typeface=""/>
        <a:cs typeface=""/>
      </a:majorFont>
      <a:minorFont>
        <a:latin typeface="Helvetica Ne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2026-06-27T13:09:20.7920000Z</dcterms:created>
  <dcterms:modified xsi:type="dcterms:W3CDTF">2026-06-27T13:09:20.7920000Z</dcterms:modified>
</coreProperties>
</file>